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1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6D95FB-4DB9-4207-888D-C4AFA697C826}" type="doc">
      <dgm:prSet loTypeId="urn:microsoft.com/office/officeart/2005/8/layout/list1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1B80EBD5-0587-47C8-A6F5-F71773BF889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Октябрьский территориальный округ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9C5987-71A7-4868-B070-0456111217E4}" type="parTrans" cxnId="{65BC9D49-D444-43DA-B11B-8CD29512861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64D285-C521-4164-ADC5-767346DE77D9}" type="sibTrans" cxnId="{65BC9D49-D444-43DA-B11B-8CD29512861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F61B7-5456-4805-8D2C-7C44C7FB540A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32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3B5B9-453A-4268-96A6-F8C336271D33}" type="parTrans" cxnId="{FF570AB9-8143-438F-8CAF-B7D8386DF6DF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C2E43-3CBB-4F1F-BE8E-BC96D49B48AF}" type="sibTrans" cxnId="{FF570AB9-8143-438F-8CAF-B7D8386DF6DF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175ED-A305-4704-942F-CA3CACF5CB08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Ломоносовский территориальный округ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142EB-5966-466A-89FE-7D83ABEB1214}" type="parTrans" cxnId="{1E10CF03-18FC-48E6-9820-5ECFEDA071F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CD11FA-CF3D-4B81-AAA5-0393049DA867}" type="sibTrans" cxnId="{1E10CF03-18FC-48E6-9820-5ECFEDA071F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76D52-F06A-45D3-BADD-B541F063F7B7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113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CD22B5-00A9-48DA-82E1-F946AFF77F00}" type="parTrans" cxnId="{6C32A01F-71FF-4B00-8D70-C48C5A13BA4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37CAF-98FA-4C5D-AE91-2418FB96F3D4}" type="sibTrans" cxnId="{6C32A01F-71FF-4B00-8D70-C48C5A13BA41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F2A3BB-7DAF-4C6C-B9D3-4817FD41616B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Территориальный  округ Майская горка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2A3E7E-5C7B-4FB9-A59A-91E40FAE61BB}" type="parTrans" cxnId="{D07EC708-F69A-46C1-B8D3-A1D90F21B4F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6F235F-BC64-4C1F-A1AE-682C984420CE}" type="sibTrans" cxnId="{D07EC708-F69A-46C1-B8D3-A1D90F21B4F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1CC9B8-5FEC-419C-AD8C-CFD526CFFFDF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Территориальный округ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Варавино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-Фактория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74E33E-A299-4DA0-9F99-538511C12F13}" type="parTrans" cxnId="{3F806494-8DA3-47A0-822F-742F157283F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C1C44-4C9F-449A-8BC7-55D808947C0D}" type="sibTrans" cxnId="{3F806494-8DA3-47A0-822F-742F157283F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F339C2-8152-4FEA-8810-0BBC744B45E6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186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6FAC82-3308-4050-9B55-11DA64424C46}" type="parTrans" cxnId="{92F9A880-8A4F-4B25-8619-8A46AB920CB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D3E37C-E0C3-483D-AE49-8BC9EE652CA0}" type="sibTrans" cxnId="{92F9A880-8A4F-4B25-8619-8A46AB920CB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6A3DE4-E8D1-46BD-A43A-C05846188287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ЦРР-детский сад № 173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1D2B5-B574-411F-94E0-63A1966D5682}" type="parTrans" cxnId="{412433BE-1824-4257-8F60-D676E56374F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45B2C1-FD30-49CC-8F25-E02760AA640B}" type="sibTrans" cxnId="{412433BE-1824-4257-8F60-D676E56374F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BA046B-C923-4EDA-B76D-27224AB4C10E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178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2C0D04-D7FE-4CA3-BFDA-08B7EEB3E37F}" type="parTrans" cxnId="{61593DAF-76A4-4209-A45B-88FDE318BF3A}">
      <dgm:prSet/>
      <dgm:spPr/>
      <dgm:t>
        <a:bodyPr/>
        <a:lstStyle/>
        <a:p>
          <a:endParaRPr lang="ru-RU"/>
        </a:p>
      </dgm:t>
    </dgm:pt>
    <dgm:pt modelId="{61337B93-B684-45C8-8DB5-D32EF74CBC30}" type="sibTrans" cxnId="{61593DAF-76A4-4209-A45B-88FDE318BF3A}">
      <dgm:prSet/>
      <dgm:spPr/>
      <dgm:t>
        <a:bodyPr/>
        <a:lstStyle/>
        <a:p>
          <a:endParaRPr lang="ru-RU"/>
        </a:p>
      </dgm:t>
    </dgm:pt>
    <dgm:pt modelId="{3C988CF0-A261-4451-A7FE-809D558EF4B0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100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CB1C99-E2CE-4E37-90FB-6632511DE680}" type="sibTrans" cxnId="{6098972B-78A2-438C-B981-718A6F9D551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DD0D94-F4BA-484A-B28A-1FA0256487D9}" type="parTrans" cxnId="{6098972B-78A2-438C-B981-718A6F9D5514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E2B35B-C82F-412D-BF12-F8397555B352}">
      <dgm:prSet phldrT="[Текст]" custT="1"/>
      <dgm:spPr/>
      <dgm:t>
        <a:bodyPr/>
        <a:lstStyle/>
        <a:p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Исакогорский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территориальный округ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64C332-7F29-422E-8775-3188DE88327C}" type="sibTrans" cxnId="{51BD69A3-D094-4B18-A5F2-B107EA6C71B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2A6919-136D-4359-A1FC-B939010D88AB}" type="parTrans" cxnId="{51BD69A3-D094-4B18-A5F2-B107EA6C71B2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652E5D-DD38-420B-A9C8-0E6E2A5F771A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МБОУ СШ № 11 (начальные классы)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236019-F820-4BBA-B68E-C0EFF6E63A3E}" type="parTrans" cxnId="{AA885552-680B-4F3D-9C1A-A2212BE311B1}">
      <dgm:prSet/>
      <dgm:spPr/>
      <dgm:t>
        <a:bodyPr/>
        <a:lstStyle/>
        <a:p>
          <a:endParaRPr lang="ru-RU"/>
        </a:p>
      </dgm:t>
    </dgm:pt>
    <dgm:pt modelId="{7ED8A6C5-70DC-4EAB-A7C0-846D57B7F814}" type="sibTrans" cxnId="{AA885552-680B-4F3D-9C1A-A2212BE311B1}">
      <dgm:prSet/>
      <dgm:spPr/>
      <dgm:t>
        <a:bodyPr/>
        <a:lstStyle/>
        <a:p>
          <a:endParaRPr lang="ru-RU"/>
        </a:p>
      </dgm:t>
    </dgm:pt>
    <dgm:pt modelId="{8E7BEC73-058E-49B2-9B1F-ACDA4C2A96D6}" type="pres">
      <dgm:prSet presAssocID="{316D95FB-4DB9-4207-888D-C4AFA697C8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98678-5097-4294-99C6-61E61BCEE4A5}" type="pres">
      <dgm:prSet presAssocID="{1B80EBD5-0587-47C8-A6F5-F71773BF889F}" presName="parentLin" presStyleCnt="0"/>
      <dgm:spPr/>
      <dgm:t>
        <a:bodyPr/>
        <a:lstStyle/>
        <a:p>
          <a:endParaRPr lang="ru-RU"/>
        </a:p>
      </dgm:t>
    </dgm:pt>
    <dgm:pt modelId="{B224EDAD-BC1B-4267-B8B8-BD4FC3E103B5}" type="pres">
      <dgm:prSet presAssocID="{1B80EBD5-0587-47C8-A6F5-F71773BF889F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138C00B4-A2A9-4591-AC04-A9A366ADD812}" type="pres">
      <dgm:prSet presAssocID="{1B80EBD5-0587-47C8-A6F5-F71773BF889F}" presName="parentText" presStyleLbl="node1" presStyleIdx="0" presStyleCnt="5" custLinFactNeighborX="-25014" custLinFactNeighborY="-5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A2F42-D813-4712-89E2-3FA60B04AF1F}" type="pres">
      <dgm:prSet presAssocID="{1B80EBD5-0587-47C8-A6F5-F71773BF889F}" presName="negativeSpace" presStyleCnt="0"/>
      <dgm:spPr/>
      <dgm:t>
        <a:bodyPr/>
        <a:lstStyle/>
        <a:p>
          <a:endParaRPr lang="ru-RU"/>
        </a:p>
      </dgm:t>
    </dgm:pt>
    <dgm:pt modelId="{EFF503BA-9D2B-44B3-BD80-8516DD387F6D}" type="pres">
      <dgm:prSet presAssocID="{1B80EBD5-0587-47C8-A6F5-F71773BF889F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84950-3721-4F48-A483-B028D36FF29D}" type="pres">
      <dgm:prSet presAssocID="{2264D285-C521-4164-ADC5-767346DE77D9}" presName="spaceBetweenRectangles" presStyleCnt="0"/>
      <dgm:spPr/>
      <dgm:t>
        <a:bodyPr/>
        <a:lstStyle/>
        <a:p>
          <a:endParaRPr lang="ru-RU"/>
        </a:p>
      </dgm:t>
    </dgm:pt>
    <dgm:pt modelId="{8222E15D-EED7-434D-96E4-DCC7C1178890}" type="pres">
      <dgm:prSet presAssocID="{017175ED-A305-4704-942F-CA3CACF5CB08}" presName="parentLin" presStyleCnt="0"/>
      <dgm:spPr/>
      <dgm:t>
        <a:bodyPr/>
        <a:lstStyle/>
        <a:p>
          <a:endParaRPr lang="ru-RU"/>
        </a:p>
      </dgm:t>
    </dgm:pt>
    <dgm:pt modelId="{CDBD3A34-9720-4EE0-B2B0-5C96B8441BCE}" type="pres">
      <dgm:prSet presAssocID="{017175ED-A305-4704-942F-CA3CACF5CB08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25F9716-A080-4E20-A2A8-13BD8DCBCE42}" type="pres">
      <dgm:prSet presAssocID="{017175ED-A305-4704-942F-CA3CACF5CB0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32F40-14BB-4477-AAF4-7D64775ABBDD}" type="pres">
      <dgm:prSet presAssocID="{017175ED-A305-4704-942F-CA3CACF5CB08}" presName="negativeSpace" presStyleCnt="0"/>
      <dgm:spPr/>
      <dgm:t>
        <a:bodyPr/>
        <a:lstStyle/>
        <a:p>
          <a:endParaRPr lang="ru-RU"/>
        </a:p>
      </dgm:t>
    </dgm:pt>
    <dgm:pt modelId="{E10D8C14-655C-4A62-96B7-A374DB26BAD8}" type="pres">
      <dgm:prSet presAssocID="{017175ED-A305-4704-942F-CA3CACF5CB08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DF5FA-A190-4856-A193-D04BA146395A}" type="pres">
      <dgm:prSet presAssocID="{66CD11FA-CF3D-4B81-AAA5-0393049DA867}" presName="spaceBetweenRectangles" presStyleCnt="0"/>
      <dgm:spPr/>
      <dgm:t>
        <a:bodyPr/>
        <a:lstStyle/>
        <a:p>
          <a:endParaRPr lang="ru-RU"/>
        </a:p>
      </dgm:t>
    </dgm:pt>
    <dgm:pt modelId="{AB6FA972-8400-4592-811E-E4FBC082AAAE}" type="pres">
      <dgm:prSet presAssocID="{21E2B35B-C82F-412D-BF12-F8397555B352}" presName="parentLin" presStyleCnt="0"/>
      <dgm:spPr/>
      <dgm:t>
        <a:bodyPr/>
        <a:lstStyle/>
        <a:p>
          <a:endParaRPr lang="ru-RU"/>
        </a:p>
      </dgm:t>
    </dgm:pt>
    <dgm:pt modelId="{664D0D6A-3E68-4431-8231-CB23AC52BFCC}" type="pres">
      <dgm:prSet presAssocID="{21E2B35B-C82F-412D-BF12-F8397555B35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F3092BD-223C-40B4-B3F4-4CEBF4542A80}" type="pres">
      <dgm:prSet presAssocID="{21E2B35B-C82F-412D-BF12-F8397555B35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8063C-9FD8-432A-A71E-A2353E682862}" type="pres">
      <dgm:prSet presAssocID="{21E2B35B-C82F-412D-BF12-F8397555B352}" presName="negativeSpace" presStyleCnt="0"/>
      <dgm:spPr/>
      <dgm:t>
        <a:bodyPr/>
        <a:lstStyle/>
        <a:p>
          <a:endParaRPr lang="ru-RU"/>
        </a:p>
      </dgm:t>
    </dgm:pt>
    <dgm:pt modelId="{3C72C343-A55D-4DB4-87ED-2E4A0A57E463}" type="pres">
      <dgm:prSet presAssocID="{21E2B35B-C82F-412D-BF12-F8397555B352}" presName="childText" presStyleLbl="conFgAcc1" presStyleIdx="2" presStyleCnt="5" custLinFactNeighborX="-33" custLinFactNeighborY="567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4DE60-65D6-4BC1-A368-9A0C444F88F6}" type="pres">
      <dgm:prSet presAssocID="{EB64C332-7F29-422E-8775-3188DE88327C}" presName="spaceBetweenRectangles" presStyleCnt="0"/>
      <dgm:spPr/>
      <dgm:t>
        <a:bodyPr/>
        <a:lstStyle/>
        <a:p>
          <a:endParaRPr lang="ru-RU"/>
        </a:p>
      </dgm:t>
    </dgm:pt>
    <dgm:pt modelId="{4B4FB897-20B4-436C-BD08-B1751D94A692}" type="pres">
      <dgm:prSet presAssocID="{A0F2A3BB-7DAF-4C6C-B9D3-4817FD41616B}" presName="parentLin" presStyleCnt="0"/>
      <dgm:spPr/>
      <dgm:t>
        <a:bodyPr/>
        <a:lstStyle/>
        <a:p>
          <a:endParaRPr lang="ru-RU"/>
        </a:p>
      </dgm:t>
    </dgm:pt>
    <dgm:pt modelId="{9506CC43-1ADE-4227-8283-8A679DFDC91A}" type="pres">
      <dgm:prSet presAssocID="{A0F2A3BB-7DAF-4C6C-B9D3-4817FD41616B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F7F9D3CD-ED50-40C4-93FB-64C8E07D91D3}" type="pres">
      <dgm:prSet presAssocID="{A0F2A3BB-7DAF-4C6C-B9D3-4817FD41616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75E3C-647C-4F37-A75B-70C6DF46EDC0}" type="pres">
      <dgm:prSet presAssocID="{A0F2A3BB-7DAF-4C6C-B9D3-4817FD41616B}" presName="negativeSpace" presStyleCnt="0"/>
      <dgm:spPr/>
      <dgm:t>
        <a:bodyPr/>
        <a:lstStyle/>
        <a:p>
          <a:endParaRPr lang="ru-RU"/>
        </a:p>
      </dgm:t>
    </dgm:pt>
    <dgm:pt modelId="{8A337EE4-25B2-4613-8005-477FB20779B1}" type="pres">
      <dgm:prSet presAssocID="{A0F2A3BB-7DAF-4C6C-B9D3-4817FD41616B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9469B-4335-4F69-A5FC-758BFF3E49D9}" type="pres">
      <dgm:prSet presAssocID="{FB6F235F-BC64-4C1F-A1AE-682C984420CE}" presName="spaceBetweenRectangles" presStyleCnt="0"/>
      <dgm:spPr/>
      <dgm:t>
        <a:bodyPr/>
        <a:lstStyle/>
        <a:p>
          <a:endParaRPr lang="ru-RU"/>
        </a:p>
      </dgm:t>
    </dgm:pt>
    <dgm:pt modelId="{4D722B0C-C1B7-4E20-AD8A-9384747669D9}" type="pres">
      <dgm:prSet presAssocID="{781CC9B8-5FEC-419C-AD8C-CFD526CFFFDF}" presName="parentLin" presStyleCnt="0"/>
      <dgm:spPr/>
      <dgm:t>
        <a:bodyPr/>
        <a:lstStyle/>
        <a:p>
          <a:endParaRPr lang="ru-RU"/>
        </a:p>
      </dgm:t>
    </dgm:pt>
    <dgm:pt modelId="{EB3B4919-02A2-4377-8DAE-4201BE2AF29A}" type="pres">
      <dgm:prSet presAssocID="{781CC9B8-5FEC-419C-AD8C-CFD526CFFFD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83F3DFD-D8BE-488B-9639-310B4981DEFF}" type="pres">
      <dgm:prSet presAssocID="{781CC9B8-5FEC-419C-AD8C-CFD526CFFFD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1113C-F9F1-4339-A755-F01EFFA6FD88}" type="pres">
      <dgm:prSet presAssocID="{781CC9B8-5FEC-419C-AD8C-CFD526CFFFDF}" presName="negativeSpace" presStyleCnt="0"/>
      <dgm:spPr/>
      <dgm:t>
        <a:bodyPr/>
        <a:lstStyle/>
        <a:p>
          <a:endParaRPr lang="ru-RU"/>
        </a:p>
      </dgm:t>
    </dgm:pt>
    <dgm:pt modelId="{E1C37E23-4C45-473C-83D0-3CFE54D9FF98}" type="pres">
      <dgm:prSet presAssocID="{781CC9B8-5FEC-419C-AD8C-CFD526CFFFDF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D51D71-D0B8-4936-A516-44622FBD4E1F}" type="presOf" srcId="{0BF339C2-8152-4FEA-8810-0BBC744B45E6}" destId="{8A337EE4-25B2-4613-8005-477FB20779B1}" srcOrd="0" destOrd="0" presId="urn:microsoft.com/office/officeart/2005/8/layout/list1"/>
    <dgm:cxn modelId="{D859E127-D5BF-403E-B41F-6E68A9F59FCE}" type="presOf" srcId="{3C988CF0-A261-4451-A7FE-809D558EF4B0}" destId="{3C72C343-A55D-4DB4-87ED-2E4A0A57E463}" srcOrd="0" destOrd="0" presId="urn:microsoft.com/office/officeart/2005/8/layout/list1"/>
    <dgm:cxn modelId="{A0CE6F1C-1400-4C26-9BDB-6844174EEC77}" type="presOf" srcId="{1B80EBD5-0587-47C8-A6F5-F71773BF889F}" destId="{138C00B4-A2A9-4591-AC04-A9A366ADD812}" srcOrd="1" destOrd="0" presId="urn:microsoft.com/office/officeart/2005/8/layout/list1"/>
    <dgm:cxn modelId="{8F384DE5-5A26-4D74-AF49-C6366C15E720}" type="presOf" srcId="{1B80EBD5-0587-47C8-A6F5-F71773BF889F}" destId="{B224EDAD-BC1B-4267-B8B8-BD4FC3E103B5}" srcOrd="0" destOrd="0" presId="urn:microsoft.com/office/officeart/2005/8/layout/list1"/>
    <dgm:cxn modelId="{51BD69A3-D094-4B18-A5F2-B107EA6C71B2}" srcId="{316D95FB-4DB9-4207-888D-C4AFA697C826}" destId="{21E2B35B-C82F-412D-BF12-F8397555B352}" srcOrd="2" destOrd="0" parTransId="{532A6919-136D-4359-A1FC-B939010D88AB}" sibTransId="{EB64C332-7F29-422E-8775-3188DE88327C}"/>
    <dgm:cxn modelId="{930F0253-5B19-4711-BFDC-C1EDDAD308F0}" type="presOf" srcId="{017175ED-A305-4704-942F-CA3CACF5CB08}" destId="{925F9716-A080-4E20-A2A8-13BD8DCBCE42}" srcOrd="1" destOrd="0" presId="urn:microsoft.com/office/officeart/2005/8/layout/list1"/>
    <dgm:cxn modelId="{BF746502-D5BA-418F-975E-A0D8BFBA7EBE}" type="presOf" srcId="{781CC9B8-5FEC-419C-AD8C-CFD526CFFFDF}" destId="{EB3B4919-02A2-4377-8DAE-4201BE2AF29A}" srcOrd="0" destOrd="0" presId="urn:microsoft.com/office/officeart/2005/8/layout/list1"/>
    <dgm:cxn modelId="{412433BE-1824-4257-8F60-D676E56374FE}" srcId="{781CC9B8-5FEC-419C-AD8C-CFD526CFFFDF}" destId="{086A3DE4-E8D1-46BD-A43A-C05846188287}" srcOrd="0" destOrd="0" parTransId="{61E1D2B5-B574-411F-94E0-63A1966D5682}" sibTransId="{EF45B2C1-FD30-49CC-8F25-E02760AA640B}"/>
    <dgm:cxn modelId="{ADF633B7-2B92-4797-901A-911554028EB7}" type="presOf" srcId="{A0F2A3BB-7DAF-4C6C-B9D3-4817FD41616B}" destId="{F7F9D3CD-ED50-40C4-93FB-64C8E07D91D3}" srcOrd="1" destOrd="0" presId="urn:microsoft.com/office/officeart/2005/8/layout/list1"/>
    <dgm:cxn modelId="{AA885552-680B-4F3D-9C1A-A2212BE311B1}" srcId="{1B80EBD5-0587-47C8-A6F5-F71773BF889F}" destId="{C3652E5D-DD38-420B-A9C8-0E6E2A5F771A}" srcOrd="2" destOrd="0" parTransId="{0C236019-F820-4BBA-B68E-C0EFF6E63A3E}" sibTransId="{7ED8A6C5-70DC-4EAB-A7C0-846D57B7F814}"/>
    <dgm:cxn modelId="{6254FC4A-EFEF-4F7D-8820-7A3642F973FD}" type="presOf" srcId="{21E2B35B-C82F-412D-BF12-F8397555B352}" destId="{3F3092BD-223C-40B4-B3F4-4CEBF4542A80}" srcOrd="1" destOrd="0" presId="urn:microsoft.com/office/officeart/2005/8/layout/list1"/>
    <dgm:cxn modelId="{847A15B7-8E3F-4AA2-B7EC-CA8CC7D8BF9D}" type="presOf" srcId="{21E2B35B-C82F-412D-BF12-F8397555B352}" destId="{664D0D6A-3E68-4431-8231-CB23AC52BFCC}" srcOrd="0" destOrd="0" presId="urn:microsoft.com/office/officeart/2005/8/layout/list1"/>
    <dgm:cxn modelId="{1289A08A-5545-4928-B845-7C4441F8E621}" type="presOf" srcId="{B4176D52-F06A-45D3-BADD-B541F063F7B7}" destId="{E10D8C14-655C-4A62-96B7-A374DB26BAD8}" srcOrd="0" destOrd="0" presId="urn:microsoft.com/office/officeart/2005/8/layout/list1"/>
    <dgm:cxn modelId="{92F9A880-8A4F-4B25-8619-8A46AB920CB7}" srcId="{A0F2A3BB-7DAF-4C6C-B9D3-4817FD41616B}" destId="{0BF339C2-8152-4FEA-8810-0BBC744B45E6}" srcOrd="0" destOrd="0" parTransId="{146FAC82-3308-4050-9B55-11DA64424C46}" sibTransId="{82D3E37C-E0C3-483D-AE49-8BC9EE652CA0}"/>
    <dgm:cxn modelId="{AD25F7CC-D735-44CF-A2E8-705C6EA91BFB}" type="presOf" srcId="{316D95FB-4DB9-4207-888D-C4AFA697C826}" destId="{8E7BEC73-058E-49B2-9B1F-ACDA4C2A96D6}" srcOrd="0" destOrd="0" presId="urn:microsoft.com/office/officeart/2005/8/layout/list1"/>
    <dgm:cxn modelId="{2F9AF6B2-E76E-46AB-B69B-A1ADF7920CCD}" type="presOf" srcId="{A0F2A3BB-7DAF-4C6C-B9D3-4817FD41616B}" destId="{9506CC43-1ADE-4227-8283-8A679DFDC91A}" srcOrd="0" destOrd="0" presId="urn:microsoft.com/office/officeart/2005/8/layout/list1"/>
    <dgm:cxn modelId="{A1FFE564-D327-4B3E-AEA2-783568934416}" type="presOf" srcId="{57BA046B-C923-4EDA-B76D-27224AB4C10E}" destId="{EFF503BA-9D2B-44B3-BD80-8516DD387F6D}" srcOrd="0" destOrd="1" presId="urn:microsoft.com/office/officeart/2005/8/layout/list1"/>
    <dgm:cxn modelId="{61593DAF-76A4-4209-A45B-88FDE318BF3A}" srcId="{1B80EBD5-0587-47C8-A6F5-F71773BF889F}" destId="{57BA046B-C923-4EDA-B76D-27224AB4C10E}" srcOrd="1" destOrd="0" parTransId="{7F2C0D04-D7FE-4CA3-BFDA-08B7EEB3E37F}" sibTransId="{61337B93-B684-45C8-8DB5-D32EF74CBC30}"/>
    <dgm:cxn modelId="{44918B6F-15ED-4F5C-AA0E-B6F9121196AF}" type="presOf" srcId="{017175ED-A305-4704-942F-CA3CACF5CB08}" destId="{CDBD3A34-9720-4EE0-B2B0-5C96B8441BCE}" srcOrd="0" destOrd="0" presId="urn:microsoft.com/office/officeart/2005/8/layout/list1"/>
    <dgm:cxn modelId="{154299CB-E1B7-4783-BE30-B0747CEA6BC8}" type="presOf" srcId="{C3652E5D-DD38-420B-A9C8-0E6E2A5F771A}" destId="{EFF503BA-9D2B-44B3-BD80-8516DD387F6D}" srcOrd="0" destOrd="2" presId="urn:microsoft.com/office/officeart/2005/8/layout/list1"/>
    <dgm:cxn modelId="{ADEC8105-C250-4FEE-BCEB-F3D4A5798486}" type="presOf" srcId="{519F61B7-5456-4805-8D2C-7C44C7FB540A}" destId="{EFF503BA-9D2B-44B3-BD80-8516DD387F6D}" srcOrd="0" destOrd="0" presId="urn:microsoft.com/office/officeart/2005/8/layout/list1"/>
    <dgm:cxn modelId="{3F806494-8DA3-47A0-822F-742F157283F2}" srcId="{316D95FB-4DB9-4207-888D-C4AFA697C826}" destId="{781CC9B8-5FEC-419C-AD8C-CFD526CFFFDF}" srcOrd="4" destOrd="0" parTransId="{4474E33E-A299-4DA0-9F99-538511C12F13}" sibTransId="{D9AC1C44-4C9F-449A-8BC7-55D808947C0D}"/>
    <dgm:cxn modelId="{65BC9D49-D444-43DA-B11B-8CD295128616}" srcId="{316D95FB-4DB9-4207-888D-C4AFA697C826}" destId="{1B80EBD5-0587-47C8-A6F5-F71773BF889F}" srcOrd="0" destOrd="0" parTransId="{B59C5987-71A7-4868-B070-0456111217E4}" sibTransId="{2264D285-C521-4164-ADC5-767346DE77D9}"/>
    <dgm:cxn modelId="{1E10CF03-18FC-48E6-9820-5ECFEDA071F4}" srcId="{316D95FB-4DB9-4207-888D-C4AFA697C826}" destId="{017175ED-A305-4704-942F-CA3CACF5CB08}" srcOrd="1" destOrd="0" parTransId="{E04142EB-5966-466A-89FE-7D83ABEB1214}" sibTransId="{66CD11FA-CF3D-4B81-AAA5-0393049DA867}"/>
    <dgm:cxn modelId="{3EAE48D8-C0C2-4F09-BEFE-D5D4C0B3FC2B}" type="presOf" srcId="{086A3DE4-E8D1-46BD-A43A-C05846188287}" destId="{E1C37E23-4C45-473C-83D0-3CFE54D9FF98}" srcOrd="0" destOrd="0" presId="urn:microsoft.com/office/officeart/2005/8/layout/list1"/>
    <dgm:cxn modelId="{FF570AB9-8143-438F-8CAF-B7D8386DF6DF}" srcId="{1B80EBD5-0587-47C8-A6F5-F71773BF889F}" destId="{519F61B7-5456-4805-8D2C-7C44C7FB540A}" srcOrd="0" destOrd="0" parTransId="{AAF3B5B9-453A-4268-96A6-F8C336271D33}" sibTransId="{2C9C2E43-3CBB-4F1F-BE8E-BC96D49B48AF}"/>
    <dgm:cxn modelId="{6C32A01F-71FF-4B00-8D70-C48C5A13BA41}" srcId="{017175ED-A305-4704-942F-CA3CACF5CB08}" destId="{B4176D52-F06A-45D3-BADD-B541F063F7B7}" srcOrd="0" destOrd="0" parTransId="{44CD22B5-00A9-48DA-82E1-F946AFF77F00}" sibTransId="{3F437CAF-98FA-4C5D-AE91-2418FB96F3D4}"/>
    <dgm:cxn modelId="{444BC225-6A45-4E9E-A16F-95ED9B4EFDD3}" type="presOf" srcId="{781CC9B8-5FEC-419C-AD8C-CFD526CFFFDF}" destId="{383F3DFD-D8BE-488B-9639-310B4981DEFF}" srcOrd="1" destOrd="0" presId="urn:microsoft.com/office/officeart/2005/8/layout/list1"/>
    <dgm:cxn modelId="{D07EC708-F69A-46C1-B8D3-A1D90F21B4F6}" srcId="{316D95FB-4DB9-4207-888D-C4AFA697C826}" destId="{A0F2A3BB-7DAF-4C6C-B9D3-4817FD41616B}" srcOrd="3" destOrd="0" parTransId="{A32A3E7E-5C7B-4FB9-A59A-91E40FAE61BB}" sibTransId="{FB6F235F-BC64-4C1F-A1AE-682C984420CE}"/>
    <dgm:cxn modelId="{6098972B-78A2-438C-B981-718A6F9D5514}" srcId="{21E2B35B-C82F-412D-BF12-F8397555B352}" destId="{3C988CF0-A261-4451-A7FE-809D558EF4B0}" srcOrd="0" destOrd="0" parTransId="{5EDD0D94-F4BA-484A-B28A-1FA0256487D9}" sibTransId="{34CB1C99-E2CE-4E37-90FB-6632511DE680}"/>
    <dgm:cxn modelId="{C9E70D7E-C457-418E-BD19-B5A314C918BB}" type="presParOf" srcId="{8E7BEC73-058E-49B2-9B1F-ACDA4C2A96D6}" destId="{F9798678-5097-4294-99C6-61E61BCEE4A5}" srcOrd="0" destOrd="0" presId="urn:microsoft.com/office/officeart/2005/8/layout/list1"/>
    <dgm:cxn modelId="{CB72C9D5-F8F4-40B2-BCDF-A17C25128DCF}" type="presParOf" srcId="{F9798678-5097-4294-99C6-61E61BCEE4A5}" destId="{B224EDAD-BC1B-4267-B8B8-BD4FC3E103B5}" srcOrd="0" destOrd="0" presId="urn:microsoft.com/office/officeart/2005/8/layout/list1"/>
    <dgm:cxn modelId="{0F0122BE-C519-4B66-9B4B-A92D5A2D0AA1}" type="presParOf" srcId="{F9798678-5097-4294-99C6-61E61BCEE4A5}" destId="{138C00B4-A2A9-4591-AC04-A9A366ADD812}" srcOrd="1" destOrd="0" presId="urn:microsoft.com/office/officeart/2005/8/layout/list1"/>
    <dgm:cxn modelId="{FFB33E68-0C25-4CF6-9E9B-A0C776E8A8F2}" type="presParOf" srcId="{8E7BEC73-058E-49B2-9B1F-ACDA4C2A96D6}" destId="{515A2F42-D813-4712-89E2-3FA60B04AF1F}" srcOrd="1" destOrd="0" presId="urn:microsoft.com/office/officeart/2005/8/layout/list1"/>
    <dgm:cxn modelId="{DCC2E818-06DA-4712-9637-C4D92C7D2499}" type="presParOf" srcId="{8E7BEC73-058E-49B2-9B1F-ACDA4C2A96D6}" destId="{EFF503BA-9D2B-44B3-BD80-8516DD387F6D}" srcOrd="2" destOrd="0" presId="urn:microsoft.com/office/officeart/2005/8/layout/list1"/>
    <dgm:cxn modelId="{4C564FD0-3947-44EE-B237-3B5690E1A06B}" type="presParOf" srcId="{8E7BEC73-058E-49B2-9B1F-ACDA4C2A96D6}" destId="{03984950-3721-4F48-A483-B028D36FF29D}" srcOrd="3" destOrd="0" presId="urn:microsoft.com/office/officeart/2005/8/layout/list1"/>
    <dgm:cxn modelId="{29255E58-A021-4DF9-B6D9-6B74AD5FDC37}" type="presParOf" srcId="{8E7BEC73-058E-49B2-9B1F-ACDA4C2A96D6}" destId="{8222E15D-EED7-434D-96E4-DCC7C1178890}" srcOrd="4" destOrd="0" presId="urn:microsoft.com/office/officeart/2005/8/layout/list1"/>
    <dgm:cxn modelId="{712CB6F0-5BA2-4902-B176-DE8C6E85054C}" type="presParOf" srcId="{8222E15D-EED7-434D-96E4-DCC7C1178890}" destId="{CDBD3A34-9720-4EE0-B2B0-5C96B8441BCE}" srcOrd="0" destOrd="0" presId="urn:microsoft.com/office/officeart/2005/8/layout/list1"/>
    <dgm:cxn modelId="{B57CB473-C1E5-4BF3-9A13-94160622DF5C}" type="presParOf" srcId="{8222E15D-EED7-434D-96E4-DCC7C1178890}" destId="{925F9716-A080-4E20-A2A8-13BD8DCBCE42}" srcOrd="1" destOrd="0" presId="urn:microsoft.com/office/officeart/2005/8/layout/list1"/>
    <dgm:cxn modelId="{6FAF4004-917E-4B33-AE10-36BA0F00FED8}" type="presParOf" srcId="{8E7BEC73-058E-49B2-9B1F-ACDA4C2A96D6}" destId="{F0032F40-14BB-4477-AAF4-7D64775ABBDD}" srcOrd="5" destOrd="0" presId="urn:microsoft.com/office/officeart/2005/8/layout/list1"/>
    <dgm:cxn modelId="{27AD756D-A79E-4111-8CE7-AD5E4071C81E}" type="presParOf" srcId="{8E7BEC73-058E-49B2-9B1F-ACDA4C2A96D6}" destId="{E10D8C14-655C-4A62-96B7-A374DB26BAD8}" srcOrd="6" destOrd="0" presId="urn:microsoft.com/office/officeart/2005/8/layout/list1"/>
    <dgm:cxn modelId="{A5FD03D9-F38B-453D-92C8-26284E6AF960}" type="presParOf" srcId="{8E7BEC73-058E-49B2-9B1F-ACDA4C2A96D6}" destId="{160DF5FA-A190-4856-A193-D04BA146395A}" srcOrd="7" destOrd="0" presId="urn:microsoft.com/office/officeart/2005/8/layout/list1"/>
    <dgm:cxn modelId="{896B03DE-416C-47A8-89B9-912D5E855D44}" type="presParOf" srcId="{8E7BEC73-058E-49B2-9B1F-ACDA4C2A96D6}" destId="{AB6FA972-8400-4592-811E-E4FBC082AAAE}" srcOrd="8" destOrd="0" presId="urn:microsoft.com/office/officeart/2005/8/layout/list1"/>
    <dgm:cxn modelId="{51B0EEFF-617C-449E-BF1E-B6B606939AAA}" type="presParOf" srcId="{AB6FA972-8400-4592-811E-E4FBC082AAAE}" destId="{664D0D6A-3E68-4431-8231-CB23AC52BFCC}" srcOrd="0" destOrd="0" presId="urn:microsoft.com/office/officeart/2005/8/layout/list1"/>
    <dgm:cxn modelId="{3F0CC533-4284-4139-8E76-F0F74763FAF1}" type="presParOf" srcId="{AB6FA972-8400-4592-811E-E4FBC082AAAE}" destId="{3F3092BD-223C-40B4-B3F4-4CEBF4542A80}" srcOrd="1" destOrd="0" presId="urn:microsoft.com/office/officeart/2005/8/layout/list1"/>
    <dgm:cxn modelId="{CEBDC545-19B1-47CA-B3DC-AEB892FD07C9}" type="presParOf" srcId="{8E7BEC73-058E-49B2-9B1F-ACDA4C2A96D6}" destId="{30D8063C-9FD8-432A-A71E-A2353E682862}" srcOrd="9" destOrd="0" presId="urn:microsoft.com/office/officeart/2005/8/layout/list1"/>
    <dgm:cxn modelId="{732E5568-ADFD-4D1F-A23D-A37001C8C520}" type="presParOf" srcId="{8E7BEC73-058E-49B2-9B1F-ACDA4C2A96D6}" destId="{3C72C343-A55D-4DB4-87ED-2E4A0A57E463}" srcOrd="10" destOrd="0" presId="urn:microsoft.com/office/officeart/2005/8/layout/list1"/>
    <dgm:cxn modelId="{1695F69C-DA6B-4909-9548-EDDA37B6CA89}" type="presParOf" srcId="{8E7BEC73-058E-49B2-9B1F-ACDA4C2A96D6}" destId="{DE14DE60-65D6-4BC1-A368-9A0C444F88F6}" srcOrd="11" destOrd="0" presId="urn:microsoft.com/office/officeart/2005/8/layout/list1"/>
    <dgm:cxn modelId="{09E9C05B-E415-4969-A09D-B5DD9FEDD306}" type="presParOf" srcId="{8E7BEC73-058E-49B2-9B1F-ACDA4C2A96D6}" destId="{4B4FB897-20B4-436C-BD08-B1751D94A692}" srcOrd="12" destOrd="0" presId="urn:microsoft.com/office/officeart/2005/8/layout/list1"/>
    <dgm:cxn modelId="{FCC2CCAD-AA65-4FDC-8467-5D106CE43DE3}" type="presParOf" srcId="{4B4FB897-20B4-436C-BD08-B1751D94A692}" destId="{9506CC43-1ADE-4227-8283-8A679DFDC91A}" srcOrd="0" destOrd="0" presId="urn:microsoft.com/office/officeart/2005/8/layout/list1"/>
    <dgm:cxn modelId="{96EDC3CC-78A6-43CC-B7DF-695D27F9C7C3}" type="presParOf" srcId="{4B4FB897-20B4-436C-BD08-B1751D94A692}" destId="{F7F9D3CD-ED50-40C4-93FB-64C8E07D91D3}" srcOrd="1" destOrd="0" presId="urn:microsoft.com/office/officeart/2005/8/layout/list1"/>
    <dgm:cxn modelId="{45E4ED87-8885-4FFE-87CC-C75356BFE940}" type="presParOf" srcId="{8E7BEC73-058E-49B2-9B1F-ACDA4C2A96D6}" destId="{4EB75E3C-647C-4F37-A75B-70C6DF46EDC0}" srcOrd="13" destOrd="0" presId="urn:microsoft.com/office/officeart/2005/8/layout/list1"/>
    <dgm:cxn modelId="{A2EBCBFF-1F48-4723-8C48-118766D593B4}" type="presParOf" srcId="{8E7BEC73-058E-49B2-9B1F-ACDA4C2A96D6}" destId="{8A337EE4-25B2-4613-8005-477FB20779B1}" srcOrd="14" destOrd="0" presId="urn:microsoft.com/office/officeart/2005/8/layout/list1"/>
    <dgm:cxn modelId="{5B98AE57-4734-46BD-8287-4F3F8100810B}" type="presParOf" srcId="{8E7BEC73-058E-49B2-9B1F-ACDA4C2A96D6}" destId="{97D9469B-4335-4F69-A5FC-758BFF3E49D9}" srcOrd="15" destOrd="0" presId="urn:microsoft.com/office/officeart/2005/8/layout/list1"/>
    <dgm:cxn modelId="{6FD8A8AA-88C6-40E0-A0F1-777C0DF05385}" type="presParOf" srcId="{8E7BEC73-058E-49B2-9B1F-ACDA4C2A96D6}" destId="{4D722B0C-C1B7-4E20-AD8A-9384747669D9}" srcOrd="16" destOrd="0" presId="urn:microsoft.com/office/officeart/2005/8/layout/list1"/>
    <dgm:cxn modelId="{85225339-0377-4FD7-8358-8268F7253FF8}" type="presParOf" srcId="{4D722B0C-C1B7-4E20-AD8A-9384747669D9}" destId="{EB3B4919-02A2-4377-8DAE-4201BE2AF29A}" srcOrd="0" destOrd="0" presId="urn:microsoft.com/office/officeart/2005/8/layout/list1"/>
    <dgm:cxn modelId="{114B6436-0BCD-430C-90F5-9FDA1471F372}" type="presParOf" srcId="{4D722B0C-C1B7-4E20-AD8A-9384747669D9}" destId="{383F3DFD-D8BE-488B-9639-310B4981DEFF}" srcOrd="1" destOrd="0" presId="urn:microsoft.com/office/officeart/2005/8/layout/list1"/>
    <dgm:cxn modelId="{53300FD8-996B-4582-845A-2A1EABAA37F8}" type="presParOf" srcId="{8E7BEC73-058E-49B2-9B1F-ACDA4C2A96D6}" destId="{9451113C-F9F1-4339-A755-F01EFFA6FD88}" srcOrd="17" destOrd="0" presId="urn:microsoft.com/office/officeart/2005/8/layout/list1"/>
    <dgm:cxn modelId="{3D91F975-BCEF-49A6-A111-2AE0F77B43E4}" type="presParOf" srcId="{8E7BEC73-058E-49B2-9B1F-ACDA4C2A96D6}" destId="{E1C37E23-4C45-473C-83D0-3CFE54D9FF9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8230A5-68B8-47AF-A5EA-8F9B3C0F347B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23449B1-28D0-44A5-91E5-681683F7ACBB}">
      <dgm:prSet phldrT="[Текст]" custT="1"/>
      <dgm:spPr/>
      <dgm:t>
        <a:bodyPr/>
        <a:lstStyle/>
        <a:p>
          <a:r>
            <a:rPr lang="ru-RU" sz="2000" b="1" dirty="0" smtClean="0">
              <a:latin typeface="Century Schoolbook" panose="02040604050505020304" pitchFamily="18" charset="0"/>
              <a:cs typeface="Times New Roman" panose="02020603050405020304" pitchFamily="18" charset="0"/>
            </a:rPr>
            <a:t>Цель проекта</a:t>
          </a:r>
          <a:endParaRPr lang="ru-RU" sz="2000" b="1" dirty="0"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DD5DC3AD-D13C-49F5-A532-28693AA13A92}" type="parTrans" cxnId="{E3AA9482-5B75-4540-94C1-56F1D66EAD8E}">
      <dgm:prSet/>
      <dgm:spPr/>
      <dgm:t>
        <a:bodyPr/>
        <a:lstStyle/>
        <a:p>
          <a:endParaRPr lang="ru-RU"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70CB2545-C32A-4364-910A-928D1EBAD874}" type="sibTrans" cxnId="{E3AA9482-5B75-4540-94C1-56F1D66EAD8E}">
      <dgm:prSet/>
      <dgm:spPr/>
      <dgm:t>
        <a:bodyPr/>
        <a:lstStyle/>
        <a:p>
          <a:endParaRPr lang="ru-RU"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7E0123AC-9901-4909-BFC1-C6E0A986E306}">
      <dgm:prSet phldrT="[Текст]" custT="1"/>
      <dgm:spPr/>
      <dgm:t>
        <a:bodyPr/>
        <a:lstStyle/>
        <a:p>
          <a:pPr algn="just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оказания практической и методической помощи образовательным учреждениям в организации работы по развитию движения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Baby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Skills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ранней профессиональной ориентации детей старшего дошкольного и младшего школьного возраста, демонстрация лучшего опыта работы образовательных учреждений.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1BF3B7-DD3D-4E8B-9429-8CCC7CD6B22D}" type="parTrans" cxnId="{90368A01-E21C-4F94-A4E0-A3F7C85E284E}">
      <dgm:prSet/>
      <dgm:spPr/>
      <dgm:t>
        <a:bodyPr/>
        <a:lstStyle/>
        <a:p>
          <a:endParaRPr lang="ru-RU"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A4039C23-DB05-48EC-9201-893C244FF31D}" type="sibTrans" cxnId="{90368A01-E21C-4F94-A4E0-A3F7C85E284E}">
      <dgm:prSet/>
      <dgm:spPr/>
      <dgm:t>
        <a:bodyPr/>
        <a:lstStyle/>
        <a:p>
          <a:endParaRPr lang="ru-RU">
            <a:latin typeface="Century Schoolbook" panose="02040604050505020304" pitchFamily="18" charset="0"/>
            <a:cs typeface="Times New Roman" panose="02020603050405020304" pitchFamily="18" charset="0"/>
          </a:endParaRPr>
        </a:p>
      </dgm:t>
    </dgm:pt>
    <dgm:pt modelId="{2DE602E8-3DC5-4F55-B962-9BE8E8BB5750}" type="pres">
      <dgm:prSet presAssocID="{988230A5-68B8-47AF-A5EA-8F9B3C0F34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216E02-80A7-492B-ABF9-AD367C7C1482}" type="pres">
      <dgm:prSet presAssocID="{123449B1-28D0-44A5-91E5-681683F7ACBB}" presName="parentText" presStyleLbl="node1" presStyleIdx="0" presStyleCnt="1" custScaleY="36305" custLinFactNeighborX="2804" custLinFactNeighborY="18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8BA2E-6EC6-4112-BF2B-C098DE5008C2}" type="pres">
      <dgm:prSet presAssocID="{123449B1-28D0-44A5-91E5-681683F7ACB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368A01-E21C-4F94-A4E0-A3F7C85E284E}" srcId="{123449B1-28D0-44A5-91E5-681683F7ACBB}" destId="{7E0123AC-9901-4909-BFC1-C6E0A986E306}" srcOrd="0" destOrd="0" parTransId="{351BF3B7-DD3D-4E8B-9429-8CCC7CD6B22D}" sibTransId="{A4039C23-DB05-48EC-9201-893C244FF31D}"/>
    <dgm:cxn modelId="{E3AA9482-5B75-4540-94C1-56F1D66EAD8E}" srcId="{988230A5-68B8-47AF-A5EA-8F9B3C0F347B}" destId="{123449B1-28D0-44A5-91E5-681683F7ACBB}" srcOrd="0" destOrd="0" parTransId="{DD5DC3AD-D13C-49F5-A532-28693AA13A92}" sibTransId="{70CB2545-C32A-4364-910A-928D1EBAD874}"/>
    <dgm:cxn modelId="{7E02585E-A393-4F0F-A1D6-55F227CF9B1F}" type="presOf" srcId="{123449B1-28D0-44A5-91E5-681683F7ACBB}" destId="{3E216E02-80A7-492B-ABF9-AD367C7C1482}" srcOrd="0" destOrd="0" presId="urn:microsoft.com/office/officeart/2005/8/layout/vList2"/>
    <dgm:cxn modelId="{C54E308F-1A3F-4FDE-8617-00A2422F83BB}" type="presOf" srcId="{988230A5-68B8-47AF-A5EA-8F9B3C0F347B}" destId="{2DE602E8-3DC5-4F55-B962-9BE8E8BB5750}" srcOrd="0" destOrd="0" presId="urn:microsoft.com/office/officeart/2005/8/layout/vList2"/>
    <dgm:cxn modelId="{FE6F3B40-62AA-405F-98B5-D88F5CDF48B5}" type="presOf" srcId="{7E0123AC-9901-4909-BFC1-C6E0A986E306}" destId="{7178BA2E-6EC6-4112-BF2B-C098DE5008C2}" srcOrd="0" destOrd="0" presId="urn:microsoft.com/office/officeart/2005/8/layout/vList2"/>
    <dgm:cxn modelId="{6C32CEA8-9A5F-480D-8FCB-420DB30F27F4}" type="presParOf" srcId="{2DE602E8-3DC5-4F55-B962-9BE8E8BB5750}" destId="{3E216E02-80A7-492B-ABF9-AD367C7C1482}" srcOrd="0" destOrd="0" presId="urn:microsoft.com/office/officeart/2005/8/layout/vList2"/>
    <dgm:cxn modelId="{AD49F1DE-529D-495D-8583-437EF6BAAAE2}" type="presParOf" srcId="{2DE602E8-3DC5-4F55-B962-9BE8E8BB5750}" destId="{7178BA2E-6EC6-4112-BF2B-C098DE5008C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6D95FB-4DB9-4207-888D-C4AFA697C826}" type="doc">
      <dgm:prSet loTypeId="urn:microsoft.com/office/officeart/2005/8/layout/list1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B80EBD5-0587-47C8-A6F5-F71773BF889F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Название и описание профессиональной компетенции 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9C5987-71A7-4868-B070-0456111217E4}" type="parTrans" cxnId="{65BC9D49-D444-43DA-B11B-8CD2951286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64D285-C521-4164-ADC5-767346DE77D9}" type="sibTrans" cxnId="{65BC9D49-D444-43DA-B11B-8CD2951286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F61B7-5456-4805-8D2C-7C44C7FB540A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первоначальные знания о профессии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3B5B9-453A-4268-96A6-F8C336271D33}" type="parTrans" cxnId="{FF570AB9-8143-438F-8CAF-B7D8386DF6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C2E43-3CBB-4F1F-BE8E-BC96D49B48AF}" type="sibTrans" cxnId="{FF570AB9-8143-438F-8CAF-B7D8386DF6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175ED-A305-4704-942F-CA3CACF5CB08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Спецификация стандарта (по стандартам </a:t>
          </a:r>
          <a:r>
            <a:rPr lang="ru-RU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WorldSkills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142EB-5966-466A-89FE-7D83ABEB1214}" type="parTrans" cxnId="{1E10CF03-18FC-48E6-9820-5ECFEDA071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CD11FA-CF3D-4B81-AAA5-0393049DA867}" type="sibTrans" cxnId="{1E10CF03-18FC-48E6-9820-5ECFEDA071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CC6A4-BCEA-4F42-836E-621EE9A2429A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Конкурсное задание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292AE5-0921-423C-877D-1D17708A8DFD}" type="parTrans" cxnId="{043B1CD7-2CF2-40D7-AB49-1999F28936D3}">
      <dgm:prSet/>
      <dgm:spPr/>
      <dgm:t>
        <a:bodyPr/>
        <a:lstStyle/>
        <a:p>
          <a:endParaRPr lang="ru-RU"/>
        </a:p>
      </dgm:t>
    </dgm:pt>
    <dgm:pt modelId="{0D5D53C8-83FC-4F89-AD52-02B359F8905F}" type="sibTrans" cxnId="{043B1CD7-2CF2-40D7-AB49-1999F28936D3}">
      <dgm:prSet/>
      <dgm:spPr/>
      <dgm:t>
        <a:bodyPr/>
        <a:lstStyle/>
        <a:p>
          <a:endParaRPr lang="ru-RU"/>
        </a:p>
      </dgm:t>
    </dgm:pt>
    <dgm:pt modelId="{2EF53051-96AA-4123-8546-FDF0DDC001B2}">
      <dgm:prSet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перечень представлений и практических умений, которыми должен овладеть ребенок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88C685-3C98-44AC-ABB0-EEA19FF4A630}" type="parTrans" cxnId="{66D63481-169B-4D59-9A04-96084BAD2388}">
      <dgm:prSet/>
      <dgm:spPr/>
      <dgm:t>
        <a:bodyPr/>
        <a:lstStyle/>
        <a:p>
          <a:endParaRPr lang="ru-RU"/>
        </a:p>
      </dgm:t>
    </dgm:pt>
    <dgm:pt modelId="{38697CA2-C283-451E-9A0A-7319E11244F2}" type="sibTrans" cxnId="{66D63481-169B-4D59-9A04-96084BAD2388}">
      <dgm:prSet/>
      <dgm:spPr/>
      <dgm:t>
        <a:bodyPr/>
        <a:lstStyle/>
        <a:p>
          <a:endParaRPr lang="ru-RU"/>
        </a:p>
      </dgm:t>
    </dgm:pt>
    <dgm:pt modelId="{2E816E81-5849-4373-B942-94E5D196A1C9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представлены задания, связанных с осведомленностью ребенка о профессии, подготовка и проведение конкурсного задания (фрагмент занятия по безопасности дорожного движения)</a:t>
          </a:r>
          <a:endParaRPr lang="ru-RU" sz="1600" dirty="0"/>
        </a:p>
      </dgm:t>
    </dgm:pt>
    <dgm:pt modelId="{F55266FF-5948-4F74-AC28-15A60A26D708}" type="parTrans" cxnId="{2F4EDD94-3A22-4914-A692-A505E1228D64}">
      <dgm:prSet/>
      <dgm:spPr/>
      <dgm:t>
        <a:bodyPr/>
        <a:lstStyle/>
        <a:p>
          <a:endParaRPr lang="ru-RU"/>
        </a:p>
      </dgm:t>
    </dgm:pt>
    <dgm:pt modelId="{59F7E768-B460-41B8-A86C-396459B550BE}" type="sibTrans" cxnId="{2F4EDD94-3A22-4914-A692-A505E1228D64}">
      <dgm:prSet/>
      <dgm:spPr/>
      <dgm:t>
        <a:bodyPr/>
        <a:lstStyle/>
        <a:p>
          <a:endParaRPr lang="ru-RU"/>
        </a:p>
      </dgm:t>
    </dgm:pt>
    <dgm:pt modelId="{8E7BEC73-058E-49B2-9B1F-ACDA4C2A96D6}" type="pres">
      <dgm:prSet presAssocID="{316D95FB-4DB9-4207-888D-C4AFA697C8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98678-5097-4294-99C6-61E61BCEE4A5}" type="pres">
      <dgm:prSet presAssocID="{1B80EBD5-0587-47C8-A6F5-F71773BF889F}" presName="parentLin" presStyleCnt="0"/>
      <dgm:spPr/>
    </dgm:pt>
    <dgm:pt modelId="{B224EDAD-BC1B-4267-B8B8-BD4FC3E103B5}" type="pres">
      <dgm:prSet presAssocID="{1B80EBD5-0587-47C8-A6F5-F71773BF889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38C00B4-A2A9-4591-AC04-A9A366ADD812}" type="pres">
      <dgm:prSet presAssocID="{1B80EBD5-0587-47C8-A6F5-F71773BF889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A2F42-D813-4712-89E2-3FA60B04AF1F}" type="pres">
      <dgm:prSet presAssocID="{1B80EBD5-0587-47C8-A6F5-F71773BF889F}" presName="negativeSpace" presStyleCnt="0"/>
      <dgm:spPr/>
    </dgm:pt>
    <dgm:pt modelId="{EFF503BA-9D2B-44B3-BD80-8516DD387F6D}" type="pres">
      <dgm:prSet presAssocID="{1B80EBD5-0587-47C8-A6F5-F71773BF889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84950-3721-4F48-A483-B028D36FF29D}" type="pres">
      <dgm:prSet presAssocID="{2264D285-C521-4164-ADC5-767346DE77D9}" presName="spaceBetweenRectangles" presStyleCnt="0"/>
      <dgm:spPr/>
    </dgm:pt>
    <dgm:pt modelId="{8222E15D-EED7-434D-96E4-DCC7C1178890}" type="pres">
      <dgm:prSet presAssocID="{017175ED-A305-4704-942F-CA3CACF5CB08}" presName="parentLin" presStyleCnt="0"/>
      <dgm:spPr/>
    </dgm:pt>
    <dgm:pt modelId="{CDBD3A34-9720-4EE0-B2B0-5C96B8441BCE}" type="pres">
      <dgm:prSet presAssocID="{017175ED-A305-4704-942F-CA3CACF5CB0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25F9716-A080-4E20-A2A8-13BD8DCBCE42}" type="pres">
      <dgm:prSet presAssocID="{017175ED-A305-4704-942F-CA3CACF5CB0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32F40-14BB-4477-AAF4-7D64775ABBDD}" type="pres">
      <dgm:prSet presAssocID="{017175ED-A305-4704-942F-CA3CACF5CB08}" presName="negativeSpace" presStyleCnt="0"/>
      <dgm:spPr/>
    </dgm:pt>
    <dgm:pt modelId="{E10D8C14-655C-4A62-96B7-A374DB26BAD8}" type="pres">
      <dgm:prSet presAssocID="{017175ED-A305-4704-942F-CA3CACF5CB08}" presName="childText" presStyleLbl="conFgAcc1" presStyleIdx="1" presStyleCnt="3" custLinFactNeighborX="395" custLinFactNeighborY="11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DF5FA-A190-4856-A193-D04BA146395A}" type="pres">
      <dgm:prSet presAssocID="{66CD11FA-CF3D-4B81-AAA5-0393049DA867}" presName="spaceBetweenRectangles" presStyleCnt="0"/>
      <dgm:spPr/>
    </dgm:pt>
    <dgm:pt modelId="{11CE2A38-6577-4A57-892A-29A520204D77}" type="pres">
      <dgm:prSet presAssocID="{5AACC6A4-BCEA-4F42-836E-621EE9A2429A}" presName="parentLin" presStyleCnt="0"/>
      <dgm:spPr/>
    </dgm:pt>
    <dgm:pt modelId="{6096CEF9-9DB3-4B15-878A-DAB3624BA493}" type="pres">
      <dgm:prSet presAssocID="{5AACC6A4-BCEA-4F42-836E-621EE9A2429A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59DC34B-65D5-4857-A50B-DE36A21091E2}" type="pres">
      <dgm:prSet presAssocID="{5AACC6A4-BCEA-4F42-836E-621EE9A2429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3CE93-8A80-4C06-B861-061C260B9841}" type="pres">
      <dgm:prSet presAssocID="{5AACC6A4-BCEA-4F42-836E-621EE9A2429A}" presName="negativeSpace" presStyleCnt="0"/>
      <dgm:spPr/>
    </dgm:pt>
    <dgm:pt modelId="{D82E9017-3158-4F34-AE6D-EEE2620BC262}" type="pres">
      <dgm:prSet presAssocID="{5AACC6A4-BCEA-4F42-836E-621EE9A2429A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BC1A75-E756-4E98-B530-D76A1B9AE908}" type="presOf" srcId="{5AACC6A4-BCEA-4F42-836E-621EE9A2429A}" destId="{6096CEF9-9DB3-4B15-878A-DAB3624BA493}" srcOrd="0" destOrd="0" presId="urn:microsoft.com/office/officeart/2005/8/layout/list1"/>
    <dgm:cxn modelId="{65BC9D49-D444-43DA-B11B-8CD295128616}" srcId="{316D95FB-4DB9-4207-888D-C4AFA697C826}" destId="{1B80EBD5-0587-47C8-A6F5-F71773BF889F}" srcOrd="0" destOrd="0" parTransId="{B59C5987-71A7-4868-B070-0456111217E4}" sibTransId="{2264D285-C521-4164-ADC5-767346DE77D9}"/>
    <dgm:cxn modelId="{9DDC0CEA-60AE-4475-9601-F8EDE19CE453}" type="presOf" srcId="{017175ED-A305-4704-942F-CA3CACF5CB08}" destId="{CDBD3A34-9720-4EE0-B2B0-5C96B8441BCE}" srcOrd="0" destOrd="0" presId="urn:microsoft.com/office/officeart/2005/8/layout/list1"/>
    <dgm:cxn modelId="{0FE7969A-CE39-4A53-8FD7-E278170F77AF}" type="presOf" srcId="{1B80EBD5-0587-47C8-A6F5-F71773BF889F}" destId="{B224EDAD-BC1B-4267-B8B8-BD4FC3E103B5}" srcOrd="0" destOrd="0" presId="urn:microsoft.com/office/officeart/2005/8/layout/list1"/>
    <dgm:cxn modelId="{1E10CF03-18FC-48E6-9820-5ECFEDA071F4}" srcId="{316D95FB-4DB9-4207-888D-C4AFA697C826}" destId="{017175ED-A305-4704-942F-CA3CACF5CB08}" srcOrd="1" destOrd="0" parTransId="{E04142EB-5966-466A-89FE-7D83ABEB1214}" sibTransId="{66CD11FA-CF3D-4B81-AAA5-0393049DA867}"/>
    <dgm:cxn modelId="{043B1CD7-2CF2-40D7-AB49-1999F28936D3}" srcId="{316D95FB-4DB9-4207-888D-C4AFA697C826}" destId="{5AACC6A4-BCEA-4F42-836E-621EE9A2429A}" srcOrd="2" destOrd="0" parTransId="{2B292AE5-0921-423C-877D-1D17708A8DFD}" sibTransId="{0D5D53C8-83FC-4F89-AD52-02B359F8905F}"/>
    <dgm:cxn modelId="{47DFF8EB-4BA6-45D8-B98F-3E83285E47A0}" type="presOf" srcId="{017175ED-A305-4704-942F-CA3CACF5CB08}" destId="{925F9716-A080-4E20-A2A8-13BD8DCBCE42}" srcOrd="1" destOrd="0" presId="urn:microsoft.com/office/officeart/2005/8/layout/list1"/>
    <dgm:cxn modelId="{A0411C6C-71C0-4AF7-AE8C-A99334326BD8}" type="presOf" srcId="{2EF53051-96AA-4123-8546-FDF0DDC001B2}" destId="{E10D8C14-655C-4A62-96B7-A374DB26BAD8}" srcOrd="0" destOrd="0" presId="urn:microsoft.com/office/officeart/2005/8/layout/list1"/>
    <dgm:cxn modelId="{FF570AB9-8143-438F-8CAF-B7D8386DF6DF}" srcId="{1B80EBD5-0587-47C8-A6F5-F71773BF889F}" destId="{519F61B7-5456-4805-8D2C-7C44C7FB540A}" srcOrd="0" destOrd="0" parTransId="{AAF3B5B9-453A-4268-96A6-F8C336271D33}" sibTransId="{2C9C2E43-3CBB-4F1F-BE8E-BC96D49B48AF}"/>
    <dgm:cxn modelId="{66D63481-169B-4D59-9A04-96084BAD2388}" srcId="{017175ED-A305-4704-942F-CA3CACF5CB08}" destId="{2EF53051-96AA-4123-8546-FDF0DDC001B2}" srcOrd="0" destOrd="0" parTransId="{AA88C685-3C98-44AC-ABB0-EEA19FF4A630}" sibTransId="{38697CA2-C283-451E-9A0A-7319E11244F2}"/>
    <dgm:cxn modelId="{2F4EDD94-3A22-4914-A692-A505E1228D64}" srcId="{5AACC6A4-BCEA-4F42-836E-621EE9A2429A}" destId="{2E816E81-5849-4373-B942-94E5D196A1C9}" srcOrd="0" destOrd="0" parTransId="{F55266FF-5948-4F74-AC28-15A60A26D708}" sibTransId="{59F7E768-B460-41B8-A86C-396459B550BE}"/>
    <dgm:cxn modelId="{14CF5E16-E948-4C42-BD64-B655D32A35B7}" type="presOf" srcId="{316D95FB-4DB9-4207-888D-C4AFA697C826}" destId="{8E7BEC73-058E-49B2-9B1F-ACDA4C2A96D6}" srcOrd="0" destOrd="0" presId="urn:microsoft.com/office/officeart/2005/8/layout/list1"/>
    <dgm:cxn modelId="{DF463530-71AD-4A72-A9CC-65145C624DDD}" type="presOf" srcId="{2E816E81-5849-4373-B942-94E5D196A1C9}" destId="{D82E9017-3158-4F34-AE6D-EEE2620BC262}" srcOrd="0" destOrd="0" presId="urn:microsoft.com/office/officeart/2005/8/layout/list1"/>
    <dgm:cxn modelId="{60CB91C6-98C7-4395-A4FD-490953CED530}" type="presOf" srcId="{1B80EBD5-0587-47C8-A6F5-F71773BF889F}" destId="{138C00B4-A2A9-4591-AC04-A9A366ADD812}" srcOrd="1" destOrd="0" presId="urn:microsoft.com/office/officeart/2005/8/layout/list1"/>
    <dgm:cxn modelId="{308C4806-29D3-4279-94F8-392E7C1350B9}" type="presOf" srcId="{5AACC6A4-BCEA-4F42-836E-621EE9A2429A}" destId="{B59DC34B-65D5-4857-A50B-DE36A21091E2}" srcOrd="1" destOrd="0" presId="urn:microsoft.com/office/officeart/2005/8/layout/list1"/>
    <dgm:cxn modelId="{0E348959-542D-452B-BAF5-B01B9E0AB22E}" type="presOf" srcId="{519F61B7-5456-4805-8D2C-7C44C7FB540A}" destId="{EFF503BA-9D2B-44B3-BD80-8516DD387F6D}" srcOrd="0" destOrd="0" presId="urn:microsoft.com/office/officeart/2005/8/layout/list1"/>
    <dgm:cxn modelId="{C66D65AC-B926-44D3-B551-2E3089D568F4}" type="presParOf" srcId="{8E7BEC73-058E-49B2-9B1F-ACDA4C2A96D6}" destId="{F9798678-5097-4294-99C6-61E61BCEE4A5}" srcOrd="0" destOrd="0" presId="urn:microsoft.com/office/officeart/2005/8/layout/list1"/>
    <dgm:cxn modelId="{BA23B78F-716A-49A6-9164-B936E527F72D}" type="presParOf" srcId="{F9798678-5097-4294-99C6-61E61BCEE4A5}" destId="{B224EDAD-BC1B-4267-B8B8-BD4FC3E103B5}" srcOrd="0" destOrd="0" presId="urn:microsoft.com/office/officeart/2005/8/layout/list1"/>
    <dgm:cxn modelId="{78233A26-F9F0-4B8F-BB52-FF71089E7F41}" type="presParOf" srcId="{F9798678-5097-4294-99C6-61E61BCEE4A5}" destId="{138C00B4-A2A9-4591-AC04-A9A366ADD812}" srcOrd="1" destOrd="0" presId="urn:microsoft.com/office/officeart/2005/8/layout/list1"/>
    <dgm:cxn modelId="{2DF5D8F2-3284-4128-995D-7CC534FFDD75}" type="presParOf" srcId="{8E7BEC73-058E-49B2-9B1F-ACDA4C2A96D6}" destId="{515A2F42-D813-4712-89E2-3FA60B04AF1F}" srcOrd="1" destOrd="0" presId="urn:microsoft.com/office/officeart/2005/8/layout/list1"/>
    <dgm:cxn modelId="{0434C088-DDE0-4265-AEE4-05F5A438F8BE}" type="presParOf" srcId="{8E7BEC73-058E-49B2-9B1F-ACDA4C2A96D6}" destId="{EFF503BA-9D2B-44B3-BD80-8516DD387F6D}" srcOrd="2" destOrd="0" presId="urn:microsoft.com/office/officeart/2005/8/layout/list1"/>
    <dgm:cxn modelId="{71B38BAA-E309-4DF9-9E4B-275C092810AC}" type="presParOf" srcId="{8E7BEC73-058E-49B2-9B1F-ACDA4C2A96D6}" destId="{03984950-3721-4F48-A483-B028D36FF29D}" srcOrd="3" destOrd="0" presId="urn:microsoft.com/office/officeart/2005/8/layout/list1"/>
    <dgm:cxn modelId="{31099338-4739-44B2-A652-969A880DED36}" type="presParOf" srcId="{8E7BEC73-058E-49B2-9B1F-ACDA4C2A96D6}" destId="{8222E15D-EED7-434D-96E4-DCC7C1178890}" srcOrd="4" destOrd="0" presId="urn:microsoft.com/office/officeart/2005/8/layout/list1"/>
    <dgm:cxn modelId="{DEE74988-3690-4CD9-B799-5B97EF84122A}" type="presParOf" srcId="{8222E15D-EED7-434D-96E4-DCC7C1178890}" destId="{CDBD3A34-9720-4EE0-B2B0-5C96B8441BCE}" srcOrd="0" destOrd="0" presId="urn:microsoft.com/office/officeart/2005/8/layout/list1"/>
    <dgm:cxn modelId="{A0EA2662-E398-4E13-B35A-7BB396BA647F}" type="presParOf" srcId="{8222E15D-EED7-434D-96E4-DCC7C1178890}" destId="{925F9716-A080-4E20-A2A8-13BD8DCBCE42}" srcOrd="1" destOrd="0" presId="urn:microsoft.com/office/officeart/2005/8/layout/list1"/>
    <dgm:cxn modelId="{A98F490F-12BA-4AEE-9F3B-A74EA673734E}" type="presParOf" srcId="{8E7BEC73-058E-49B2-9B1F-ACDA4C2A96D6}" destId="{F0032F40-14BB-4477-AAF4-7D64775ABBDD}" srcOrd="5" destOrd="0" presId="urn:microsoft.com/office/officeart/2005/8/layout/list1"/>
    <dgm:cxn modelId="{7EE583E0-CF53-4B72-981A-9C9FB59C2E42}" type="presParOf" srcId="{8E7BEC73-058E-49B2-9B1F-ACDA4C2A96D6}" destId="{E10D8C14-655C-4A62-96B7-A374DB26BAD8}" srcOrd="6" destOrd="0" presId="urn:microsoft.com/office/officeart/2005/8/layout/list1"/>
    <dgm:cxn modelId="{90D62582-8056-4066-91F8-794820B8B476}" type="presParOf" srcId="{8E7BEC73-058E-49B2-9B1F-ACDA4C2A96D6}" destId="{160DF5FA-A190-4856-A193-D04BA146395A}" srcOrd="7" destOrd="0" presId="urn:microsoft.com/office/officeart/2005/8/layout/list1"/>
    <dgm:cxn modelId="{1BC8DAB2-1F32-47CC-BE06-801E65F73EE5}" type="presParOf" srcId="{8E7BEC73-058E-49B2-9B1F-ACDA4C2A96D6}" destId="{11CE2A38-6577-4A57-892A-29A520204D77}" srcOrd="8" destOrd="0" presId="urn:microsoft.com/office/officeart/2005/8/layout/list1"/>
    <dgm:cxn modelId="{73AA5895-F76B-46A2-96D3-1537DB31DD0E}" type="presParOf" srcId="{11CE2A38-6577-4A57-892A-29A520204D77}" destId="{6096CEF9-9DB3-4B15-878A-DAB3624BA493}" srcOrd="0" destOrd="0" presId="urn:microsoft.com/office/officeart/2005/8/layout/list1"/>
    <dgm:cxn modelId="{AFEBCC9C-1A79-4B90-B538-AEEC17D7FC94}" type="presParOf" srcId="{11CE2A38-6577-4A57-892A-29A520204D77}" destId="{B59DC34B-65D5-4857-A50B-DE36A21091E2}" srcOrd="1" destOrd="0" presId="urn:microsoft.com/office/officeart/2005/8/layout/list1"/>
    <dgm:cxn modelId="{53B5C13A-EA00-4D82-834D-A2D40D49D156}" type="presParOf" srcId="{8E7BEC73-058E-49B2-9B1F-ACDA4C2A96D6}" destId="{9943CE93-8A80-4C06-B861-061C260B9841}" srcOrd="9" destOrd="0" presId="urn:microsoft.com/office/officeart/2005/8/layout/list1"/>
    <dgm:cxn modelId="{488B036A-476D-425C-972A-0EDF38CC6463}" type="presParOf" srcId="{8E7BEC73-058E-49B2-9B1F-ACDA4C2A96D6}" destId="{D82E9017-3158-4F34-AE6D-EEE2620BC2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6D95FB-4DB9-4207-888D-C4AFA697C826}" type="doc">
      <dgm:prSet loTypeId="urn:microsoft.com/office/officeart/2005/8/layout/list1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B80EBD5-0587-47C8-A6F5-F71773BF889F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выполнения конкурсного задания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9C5987-71A7-4868-B070-0456111217E4}" type="parTrans" cxnId="{65BC9D49-D444-43DA-B11B-8CD2951286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64D285-C521-4164-ADC5-767346DE77D9}" type="sibTrans" cxnId="{65BC9D49-D444-43DA-B11B-8CD2951286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9F61B7-5456-4805-8D2C-7C44C7FB540A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критерии</a:t>
          </a:r>
          <a:r>
            <a:rPr lang="ru-RU" sz="16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оценки, оценка каждого модуля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3B5B9-453A-4268-96A6-F8C336271D33}" type="parTrans" cxnId="{FF570AB9-8143-438F-8CAF-B7D8386DF6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9C2E43-3CBB-4F1F-BE8E-BC96D49B48AF}" type="sibTrans" cxnId="{FF570AB9-8143-438F-8CAF-B7D8386DF6D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175ED-A305-4704-942F-CA3CACF5CB08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Инфраструктурный лист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4142EB-5966-466A-89FE-7D83ABEB1214}" type="parTrans" cxnId="{1E10CF03-18FC-48E6-9820-5ECFEDA071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CD11FA-CF3D-4B81-AAA5-0393049DA867}" type="sibTrans" cxnId="{1E10CF03-18FC-48E6-9820-5ECFEDA071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53051-96AA-4123-8546-FDF0DDC001B2}">
      <dgm:prSet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наименование, технические характеристики, количество оборудования, необходимого для выполнения конкурсных заданий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88C685-3C98-44AC-ABB0-EEA19FF4A630}" type="parTrans" cxnId="{66D63481-169B-4D59-9A04-96084BAD2388}">
      <dgm:prSet/>
      <dgm:spPr/>
      <dgm:t>
        <a:bodyPr/>
        <a:lstStyle/>
        <a:p>
          <a:endParaRPr lang="ru-RU"/>
        </a:p>
      </dgm:t>
    </dgm:pt>
    <dgm:pt modelId="{38697CA2-C283-451E-9A0A-7319E11244F2}" type="sibTrans" cxnId="{66D63481-169B-4D59-9A04-96084BAD2388}">
      <dgm:prSet/>
      <dgm:spPr/>
      <dgm:t>
        <a:bodyPr/>
        <a:lstStyle/>
        <a:p>
          <a:endParaRPr lang="ru-RU"/>
        </a:p>
      </dgm:t>
    </dgm:pt>
    <dgm:pt modelId="{2E816E81-5849-4373-B942-94E5D196A1C9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инструктаж по технике безопасности, средства индивидуальной защиты, знаки безопасности</a:t>
          </a:r>
          <a:endParaRPr lang="ru-RU" dirty="0"/>
        </a:p>
      </dgm:t>
    </dgm:pt>
    <dgm:pt modelId="{F55266FF-5948-4F74-AC28-15A60A26D708}" type="parTrans" cxnId="{2F4EDD94-3A22-4914-A692-A505E1228D64}">
      <dgm:prSet/>
      <dgm:spPr/>
      <dgm:t>
        <a:bodyPr/>
        <a:lstStyle/>
        <a:p>
          <a:endParaRPr lang="ru-RU"/>
        </a:p>
      </dgm:t>
    </dgm:pt>
    <dgm:pt modelId="{59F7E768-B460-41B8-A86C-396459B550BE}" type="sibTrans" cxnId="{2F4EDD94-3A22-4914-A692-A505E1228D64}">
      <dgm:prSet/>
      <dgm:spPr/>
      <dgm:t>
        <a:bodyPr/>
        <a:lstStyle/>
        <a:p>
          <a:endParaRPr lang="ru-RU"/>
        </a:p>
      </dgm:t>
    </dgm:pt>
    <dgm:pt modelId="{12E75C4E-30C3-451C-AA3E-EDA73F7E9C30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 застройки соревновательной площадки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8AC1E1-82FD-4B80-9E1E-7FE62F29F762}" type="parTrans" cxnId="{D9B500F2-34F2-4056-A323-DDD206C80599}">
      <dgm:prSet/>
      <dgm:spPr/>
    </dgm:pt>
    <dgm:pt modelId="{0693E35E-6D31-4666-BAE4-B374F07C36D6}" type="sibTrans" cxnId="{D9B500F2-34F2-4056-A323-DDD206C80599}">
      <dgm:prSet/>
      <dgm:spPr/>
    </dgm:pt>
    <dgm:pt modelId="{5AACC6A4-BCEA-4F42-836E-621EE9A2429A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Техника безопасности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5D53C8-83FC-4F89-AD52-02B359F8905F}" type="sibTrans" cxnId="{043B1CD7-2CF2-40D7-AB49-1999F28936D3}">
      <dgm:prSet/>
      <dgm:spPr/>
      <dgm:t>
        <a:bodyPr/>
        <a:lstStyle/>
        <a:p>
          <a:endParaRPr lang="ru-RU"/>
        </a:p>
      </dgm:t>
    </dgm:pt>
    <dgm:pt modelId="{2B292AE5-0921-423C-877D-1D17708A8DFD}" type="parTrans" cxnId="{043B1CD7-2CF2-40D7-AB49-1999F28936D3}">
      <dgm:prSet/>
      <dgm:spPr/>
      <dgm:t>
        <a:bodyPr/>
        <a:lstStyle/>
        <a:p>
          <a:endParaRPr lang="ru-RU"/>
        </a:p>
      </dgm:t>
    </dgm:pt>
    <dgm:pt modelId="{6CC956DA-8D66-431E-996D-BE5834CA039E}">
      <dgm:prSet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схема расположения оборудования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9684F5-A563-4DFF-9956-A8A900BCC4B7}" type="parTrans" cxnId="{A576CFF0-E2B4-49F5-B909-525486957582}">
      <dgm:prSet/>
      <dgm:spPr/>
    </dgm:pt>
    <dgm:pt modelId="{86777A15-0E6C-4AD9-8FD3-4BDAF49DEF9B}" type="sibTrans" cxnId="{A576CFF0-E2B4-49F5-B909-525486957582}">
      <dgm:prSet/>
      <dgm:spPr/>
    </dgm:pt>
    <dgm:pt modelId="{8E7BEC73-058E-49B2-9B1F-ACDA4C2A96D6}" type="pres">
      <dgm:prSet presAssocID="{316D95FB-4DB9-4207-888D-C4AFA697C8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98678-5097-4294-99C6-61E61BCEE4A5}" type="pres">
      <dgm:prSet presAssocID="{1B80EBD5-0587-47C8-A6F5-F71773BF889F}" presName="parentLin" presStyleCnt="0"/>
      <dgm:spPr/>
    </dgm:pt>
    <dgm:pt modelId="{B224EDAD-BC1B-4267-B8B8-BD4FC3E103B5}" type="pres">
      <dgm:prSet presAssocID="{1B80EBD5-0587-47C8-A6F5-F71773BF889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38C00B4-A2A9-4591-AC04-A9A366ADD812}" type="pres">
      <dgm:prSet presAssocID="{1B80EBD5-0587-47C8-A6F5-F71773BF889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A2F42-D813-4712-89E2-3FA60B04AF1F}" type="pres">
      <dgm:prSet presAssocID="{1B80EBD5-0587-47C8-A6F5-F71773BF889F}" presName="negativeSpace" presStyleCnt="0"/>
      <dgm:spPr/>
    </dgm:pt>
    <dgm:pt modelId="{EFF503BA-9D2B-44B3-BD80-8516DD387F6D}" type="pres">
      <dgm:prSet presAssocID="{1B80EBD5-0587-47C8-A6F5-F71773BF889F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984950-3721-4F48-A483-B028D36FF29D}" type="pres">
      <dgm:prSet presAssocID="{2264D285-C521-4164-ADC5-767346DE77D9}" presName="spaceBetweenRectangles" presStyleCnt="0"/>
      <dgm:spPr/>
    </dgm:pt>
    <dgm:pt modelId="{8222E15D-EED7-434D-96E4-DCC7C1178890}" type="pres">
      <dgm:prSet presAssocID="{017175ED-A305-4704-942F-CA3CACF5CB08}" presName="parentLin" presStyleCnt="0"/>
      <dgm:spPr/>
    </dgm:pt>
    <dgm:pt modelId="{CDBD3A34-9720-4EE0-B2B0-5C96B8441BCE}" type="pres">
      <dgm:prSet presAssocID="{017175ED-A305-4704-942F-CA3CACF5CB0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25F9716-A080-4E20-A2A8-13BD8DCBCE42}" type="pres">
      <dgm:prSet presAssocID="{017175ED-A305-4704-942F-CA3CACF5CB08}" presName="parentText" presStyleLbl="node1" presStyleIdx="1" presStyleCnt="4" custLinFactNeighborX="-5590" custLinFactNeighborY="-59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32F40-14BB-4477-AAF4-7D64775ABBDD}" type="pres">
      <dgm:prSet presAssocID="{017175ED-A305-4704-942F-CA3CACF5CB08}" presName="negativeSpace" presStyleCnt="0"/>
      <dgm:spPr/>
    </dgm:pt>
    <dgm:pt modelId="{E10D8C14-655C-4A62-96B7-A374DB26BAD8}" type="pres">
      <dgm:prSet presAssocID="{017175ED-A305-4704-942F-CA3CACF5CB08}" presName="childText" presStyleLbl="conFgAcc1" presStyleIdx="1" presStyleCnt="4" custLinFactNeighborX="395" custLinFactNeighborY="11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DF5FA-A190-4856-A193-D04BA146395A}" type="pres">
      <dgm:prSet presAssocID="{66CD11FA-CF3D-4B81-AAA5-0393049DA867}" presName="spaceBetweenRectangles" presStyleCnt="0"/>
      <dgm:spPr/>
    </dgm:pt>
    <dgm:pt modelId="{11CE2A38-6577-4A57-892A-29A520204D77}" type="pres">
      <dgm:prSet presAssocID="{5AACC6A4-BCEA-4F42-836E-621EE9A2429A}" presName="parentLin" presStyleCnt="0"/>
      <dgm:spPr/>
    </dgm:pt>
    <dgm:pt modelId="{6096CEF9-9DB3-4B15-878A-DAB3624BA493}" type="pres">
      <dgm:prSet presAssocID="{5AACC6A4-BCEA-4F42-836E-621EE9A2429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59DC34B-65D5-4857-A50B-DE36A21091E2}" type="pres">
      <dgm:prSet presAssocID="{5AACC6A4-BCEA-4F42-836E-621EE9A2429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3CE93-8A80-4C06-B861-061C260B9841}" type="pres">
      <dgm:prSet presAssocID="{5AACC6A4-BCEA-4F42-836E-621EE9A2429A}" presName="negativeSpace" presStyleCnt="0"/>
      <dgm:spPr/>
    </dgm:pt>
    <dgm:pt modelId="{D82E9017-3158-4F34-AE6D-EEE2620BC262}" type="pres">
      <dgm:prSet presAssocID="{5AACC6A4-BCEA-4F42-836E-621EE9A2429A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8AC4B-BABF-4186-9F58-1C629D1C48BD}" type="pres">
      <dgm:prSet presAssocID="{0D5D53C8-83FC-4F89-AD52-02B359F8905F}" presName="spaceBetweenRectangles" presStyleCnt="0"/>
      <dgm:spPr/>
    </dgm:pt>
    <dgm:pt modelId="{7515A184-A839-424E-9CB3-1D393B3E8A89}" type="pres">
      <dgm:prSet presAssocID="{12E75C4E-30C3-451C-AA3E-EDA73F7E9C30}" presName="parentLin" presStyleCnt="0"/>
      <dgm:spPr/>
    </dgm:pt>
    <dgm:pt modelId="{C13E22FD-31C6-4598-8731-FD6E544F8BA1}" type="pres">
      <dgm:prSet presAssocID="{12E75C4E-30C3-451C-AA3E-EDA73F7E9C30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7C250D5-75C4-4E3F-93D0-B4EF0C25C82F}" type="pres">
      <dgm:prSet presAssocID="{12E75C4E-30C3-451C-AA3E-EDA73F7E9C3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7FC61C-2E6B-4C8F-8775-C31FF8D3F478}" type="pres">
      <dgm:prSet presAssocID="{12E75C4E-30C3-451C-AA3E-EDA73F7E9C30}" presName="negativeSpace" presStyleCnt="0"/>
      <dgm:spPr/>
    </dgm:pt>
    <dgm:pt modelId="{3D9090CD-ED91-40F1-BF85-EB8AAEE63572}" type="pres">
      <dgm:prSet presAssocID="{12E75C4E-30C3-451C-AA3E-EDA73F7E9C30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2C8712-C4B9-4B8F-90E9-F1A364E1C610}" type="presOf" srcId="{316D95FB-4DB9-4207-888D-C4AFA697C826}" destId="{8E7BEC73-058E-49B2-9B1F-ACDA4C2A96D6}" srcOrd="0" destOrd="0" presId="urn:microsoft.com/office/officeart/2005/8/layout/list1"/>
    <dgm:cxn modelId="{7BC83F8C-D102-484E-A7C0-114EFDE139D8}" type="presOf" srcId="{12E75C4E-30C3-451C-AA3E-EDA73F7E9C30}" destId="{C13E22FD-31C6-4598-8731-FD6E544F8BA1}" srcOrd="0" destOrd="0" presId="urn:microsoft.com/office/officeart/2005/8/layout/list1"/>
    <dgm:cxn modelId="{834E52A0-7A7B-4CD5-BA8A-E09BBD92E205}" type="presOf" srcId="{2EF53051-96AA-4123-8546-FDF0DDC001B2}" destId="{E10D8C14-655C-4A62-96B7-A374DB26BAD8}" srcOrd="0" destOrd="0" presId="urn:microsoft.com/office/officeart/2005/8/layout/list1"/>
    <dgm:cxn modelId="{FC9F9C9D-4A92-4A48-B3D3-BB78F6FA90D6}" type="presOf" srcId="{6CC956DA-8D66-431E-996D-BE5834CA039E}" destId="{3D9090CD-ED91-40F1-BF85-EB8AAEE63572}" srcOrd="0" destOrd="0" presId="urn:microsoft.com/office/officeart/2005/8/layout/list1"/>
    <dgm:cxn modelId="{D9B500F2-34F2-4056-A323-DDD206C80599}" srcId="{316D95FB-4DB9-4207-888D-C4AFA697C826}" destId="{12E75C4E-30C3-451C-AA3E-EDA73F7E9C30}" srcOrd="3" destOrd="0" parTransId="{EE8AC1E1-82FD-4B80-9E1E-7FE62F29F762}" sibTransId="{0693E35E-6D31-4666-BAE4-B374F07C36D6}"/>
    <dgm:cxn modelId="{37B21E36-55D8-4152-87F9-18DF16554CB6}" type="presOf" srcId="{017175ED-A305-4704-942F-CA3CACF5CB08}" destId="{925F9716-A080-4E20-A2A8-13BD8DCBCE42}" srcOrd="1" destOrd="0" presId="urn:microsoft.com/office/officeart/2005/8/layout/list1"/>
    <dgm:cxn modelId="{0BEE7F6A-179C-4C4B-AB71-7EA939F9BFC2}" type="presOf" srcId="{1B80EBD5-0587-47C8-A6F5-F71773BF889F}" destId="{138C00B4-A2A9-4591-AC04-A9A366ADD812}" srcOrd="1" destOrd="0" presId="urn:microsoft.com/office/officeart/2005/8/layout/list1"/>
    <dgm:cxn modelId="{A576CFF0-E2B4-49F5-B909-525486957582}" srcId="{12E75C4E-30C3-451C-AA3E-EDA73F7E9C30}" destId="{6CC956DA-8D66-431E-996D-BE5834CA039E}" srcOrd="0" destOrd="0" parTransId="{D59684F5-A563-4DFF-9956-A8A900BCC4B7}" sibTransId="{86777A15-0E6C-4AD9-8FD3-4BDAF49DEF9B}"/>
    <dgm:cxn modelId="{38D616AD-52B0-43C0-B958-2B6680265D9E}" type="presOf" srcId="{017175ED-A305-4704-942F-CA3CACF5CB08}" destId="{CDBD3A34-9720-4EE0-B2B0-5C96B8441BCE}" srcOrd="0" destOrd="0" presId="urn:microsoft.com/office/officeart/2005/8/layout/list1"/>
    <dgm:cxn modelId="{65BC9D49-D444-43DA-B11B-8CD295128616}" srcId="{316D95FB-4DB9-4207-888D-C4AFA697C826}" destId="{1B80EBD5-0587-47C8-A6F5-F71773BF889F}" srcOrd="0" destOrd="0" parTransId="{B59C5987-71A7-4868-B070-0456111217E4}" sibTransId="{2264D285-C521-4164-ADC5-767346DE77D9}"/>
    <dgm:cxn modelId="{1E10CF03-18FC-48E6-9820-5ECFEDA071F4}" srcId="{316D95FB-4DB9-4207-888D-C4AFA697C826}" destId="{017175ED-A305-4704-942F-CA3CACF5CB08}" srcOrd="1" destOrd="0" parTransId="{E04142EB-5966-466A-89FE-7D83ABEB1214}" sibTransId="{66CD11FA-CF3D-4B81-AAA5-0393049DA867}"/>
    <dgm:cxn modelId="{2F4EDD94-3A22-4914-A692-A505E1228D64}" srcId="{5AACC6A4-BCEA-4F42-836E-621EE9A2429A}" destId="{2E816E81-5849-4373-B942-94E5D196A1C9}" srcOrd="0" destOrd="0" parTransId="{F55266FF-5948-4F74-AC28-15A60A26D708}" sibTransId="{59F7E768-B460-41B8-A86C-396459B550BE}"/>
    <dgm:cxn modelId="{FF570AB9-8143-438F-8CAF-B7D8386DF6DF}" srcId="{1B80EBD5-0587-47C8-A6F5-F71773BF889F}" destId="{519F61B7-5456-4805-8D2C-7C44C7FB540A}" srcOrd="0" destOrd="0" parTransId="{AAF3B5B9-453A-4268-96A6-F8C336271D33}" sibTransId="{2C9C2E43-3CBB-4F1F-BE8E-BC96D49B48AF}"/>
    <dgm:cxn modelId="{66D63481-169B-4D59-9A04-96084BAD2388}" srcId="{017175ED-A305-4704-942F-CA3CACF5CB08}" destId="{2EF53051-96AA-4123-8546-FDF0DDC001B2}" srcOrd="0" destOrd="0" parTransId="{AA88C685-3C98-44AC-ABB0-EEA19FF4A630}" sibTransId="{38697CA2-C283-451E-9A0A-7319E11244F2}"/>
    <dgm:cxn modelId="{31F8EAB2-6803-4379-B6EE-9C60C61A4E96}" type="presOf" srcId="{5AACC6A4-BCEA-4F42-836E-621EE9A2429A}" destId="{6096CEF9-9DB3-4B15-878A-DAB3624BA493}" srcOrd="0" destOrd="0" presId="urn:microsoft.com/office/officeart/2005/8/layout/list1"/>
    <dgm:cxn modelId="{1AC2B64C-8085-48E9-8E17-12DCE66EA410}" type="presOf" srcId="{2E816E81-5849-4373-B942-94E5D196A1C9}" destId="{D82E9017-3158-4F34-AE6D-EEE2620BC262}" srcOrd="0" destOrd="0" presId="urn:microsoft.com/office/officeart/2005/8/layout/list1"/>
    <dgm:cxn modelId="{043B1CD7-2CF2-40D7-AB49-1999F28936D3}" srcId="{316D95FB-4DB9-4207-888D-C4AFA697C826}" destId="{5AACC6A4-BCEA-4F42-836E-621EE9A2429A}" srcOrd="2" destOrd="0" parTransId="{2B292AE5-0921-423C-877D-1D17708A8DFD}" sibTransId="{0D5D53C8-83FC-4F89-AD52-02B359F8905F}"/>
    <dgm:cxn modelId="{98BE3024-EF00-419E-8935-46EB2D72D983}" type="presOf" srcId="{12E75C4E-30C3-451C-AA3E-EDA73F7E9C30}" destId="{B7C250D5-75C4-4E3F-93D0-B4EF0C25C82F}" srcOrd="1" destOrd="0" presId="urn:microsoft.com/office/officeart/2005/8/layout/list1"/>
    <dgm:cxn modelId="{3AC9B179-3A46-4607-B48B-389B6F2543DA}" type="presOf" srcId="{519F61B7-5456-4805-8D2C-7C44C7FB540A}" destId="{EFF503BA-9D2B-44B3-BD80-8516DD387F6D}" srcOrd="0" destOrd="0" presId="urn:microsoft.com/office/officeart/2005/8/layout/list1"/>
    <dgm:cxn modelId="{751BA85F-70E9-414C-B03D-344F8B39C4DD}" type="presOf" srcId="{1B80EBD5-0587-47C8-A6F5-F71773BF889F}" destId="{B224EDAD-BC1B-4267-B8B8-BD4FC3E103B5}" srcOrd="0" destOrd="0" presId="urn:microsoft.com/office/officeart/2005/8/layout/list1"/>
    <dgm:cxn modelId="{257CFAD5-76DC-4F46-9EEE-7F87F691322E}" type="presOf" srcId="{5AACC6A4-BCEA-4F42-836E-621EE9A2429A}" destId="{B59DC34B-65D5-4857-A50B-DE36A21091E2}" srcOrd="1" destOrd="0" presId="urn:microsoft.com/office/officeart/2005/8/layout/list1"/>
    <dgm:cxn modelId="{75AFFCF4-970D-437E-A428-BDEBFDC7ABF4}" type="presParOf" srcId="{8E7BEC73-058E-49B2-9B1F-ACDA4C2A96D6}" destId="{F9798678-5097-4294-99C6-61E61BCEE4A5}" srcOrd="0" destOrd="0" presId="urn:microsoft.com/office/officeart/2005/8/layout/list1"/>
    <dgm:cxn modelId="{69DF14DA-C554-4D55-A389-B95A7DC610F4}" type="presParOf" srcId="{F9798678-5097-4294-99C6-61E61BCEE4A5}" destId="{B224EDAD-BC1B-4267-B8B8-BD4FC3E103B5}" srcOrd="0" destOrd="0" presId="urn:microsoft.com/office/officeart/2005/8/layout/list1"/>
    <dgm:cxn modelId="{43BA80A0-A293-45EC-AD66-764CA795D0CF}" type="presParOf" srcId="{F9798678-5097-4294-99C6-61E61BCEE4A5}" destId="{138C00B4-A2A9-4591-AC04-A9A366ADD812}" srcOrd="1" destOrd="0" presId="urn:microsoft.com/office/officeart/2005/8/layout/list1"/>
    <dgm:cxn modelId="{9212302C-518A-49BD-9152-EB69A9F32E97}" type="presParOf" srcId="{8E7BEC73-058E-49B2-9B1F-ACDA4C2A96D6}" destId="{515A2F42-D813-4712-89E2-3FA60B04AF1F}" srcOrd="1" destOrd="0" presId="urn:microsoft.com/office/officeart/2005/8/layout/list1"/>
    <dgm:cxn modelId="{CCDF44CF-9C93-45C5-836E-01A99846A5AA}" type="presParOf" srcId="{8E7BEC73-058E-49B2-9B1F-ACDA4C2A96D6}" destId="{EFF503BA-9D2B-44B3-BD80-8516DD387F6D}" srcOrd="2" destOrd="0" presId="urn:microsoft.com/office/officeart/2005/8/layout/list1"/>
    <dgm:cxn modelId="{B5E6D550-B77B-45D0-A66E-962A8AF61590}" type="presParOf" srcId="{8E7BEC73-058E-49B2-9B1F-ACDA4C2A96D6}" destId="{03984950-3721-4F48-A483-B028D36FF29D}" srcOrd="3" destOrd="0" presId="urn:microsoft.com/office/officeart/2005/8/layout/list1"/>
    <dgm:cxn modelId="{F3CA3A40-7581-4078-A75C-A53E60E45508}" type="presParOf" srcId="{8E7BEC73-058E-49B2-9B1F-ACDA4C2A96D6}" destId="{8222E15D-EED7-434D-96E4-DCC7C1178890}" srcOrd="4" destOrd="0" presId="urn:microsoft.com/office/officeart/2005/8/layout/list1"/>
    <dgm:cxn modelId="{7AF87AF5-DE8F-44FE-BD78-F5923305BD62}" type="presParOf" srcId="{8222E15D-EED7-434D-96E4-DCC7C1178890}" destId="{CDBD3A34-9720-4EE0-B2B0-5C96B8441BCE}" srcOrd="0" destOrd="0" presId="urn:microsoft.com/office/officeart/2005/8/layout/list1"/>
    <dgm:cxn modelId="{478CE414-E13F-44F3-89F9-A35026B10EEC}" type="presParOf" srcId="{8222E15D-EED7-434D-96E4-DCC7C1178890}" destId="{925F9716-A080-4E20-A2A8-13BD8DCBCE42}" srcOrd="1" destOrd="0" presId="urn:microsoft.com/office/officeart/2005/8/layout/list1"/>
    <dgm:cxn modelId="{C74114FA-8F21-4BED-BBB9-74D1D867D485}" type="presParOf" srcId="{8E7BEC73-058E-49B2-9B1F-ACDA4C2A96D6}" destId="{F0032F40-14BB-4477-AAF4-7D64775ABBDD}" srcOrd="5" destOrd="0" presId="urn:microsoft.com/office/officeart/2005/8/layout/list1"/>
    <dgm:cxn modelId="{3DCA5297-EC88-458B-BC58-0BC7C01D6F78}" type="presParOf" srcId="{8E7BEC73-058E-49B2-9B1F-ACDA4C2A96D6}" destId="{E10D8C14-655C-4A62-96B7-A374DB26BAD8}" srcOrd="6" destOrd="0" presId="urn:microsoft.com/office/officeart/2005/8/layout/list1"/>
    <dgm:cxn modelId="{C2FB1EEA-9C5F-44CA-A67A-EB0F8D620A90}" type="presParOf" srcId="{8E7BEC73-058E-49B2-9B1F-ACDA4C2A96D6}" destId="{160DF5FA-A190-4856-A193-D04BA146395A}" srcOrd="7" destOrd="0" presId="urn:microsoft.com/office/officeart/2005/8/layout/list1"/>
    <dgm:cxn modelId="{FF7E79C4-CC66-4ED7-8E40-14EB7191C055}" type="presParOf" srcId="{8E7BEC73-058E-49B2-9B1F-ACDA4C2A96D6}" destId="{11CE2A38-6577-4A57-892A-29A520204D77}" srcOrd="8" destOrd="0" presId="urn:microsoft.com/office/officeart/2005/8/layout/list1"/>
    <dgm:cxn modelId="{61041C3E-B9BD-4228-90ED-E49F5C259654}" type="presParOf" srcId="{11CE2A38-6577-4A57-892A-29A520204D77}" destId="{6096CEF9-9DB3-4B15-878A-DAB3624BA493}" srcOrd="0" destOrd="0" presId="urn:microsoft.com/office/officeart/2005/8/layout/list1"/>
    <dgm:cxn modelId="{E318F93C-30A2-4E76-98B2-885902939958}" type="presParOf" srcId="{11CE2A38-6577-4A57-892A-29A520204D77}" destId="{B59DC34B-65D5-4857-A50B-DE36A21091E2}" srcOrd="1" destOrd="0" presId="urn:microsoft.com/office/officeart/2005/8/layout/list1"/>
    <dgm:cxn modelId="{057C7B6E-9C13-4772-A72A-A55B33527E9D}" type="presParOf" srcId="{8E7BEC73-058E-49B2-9B1F-ACDA4C2A96D6}" destId="{9943CE93-8A80-4C06-B861-061C260B9841}" srcOrd="9" destOrd="0" presId="urn:microsoft.com/office/officeart/2005/8/layout/list1"/>
    <dgm:cxn modelId="{646B35F7-1040-4D4C-A056-313A729A3C06}" type="presParOf" srcId="{8E7BEC73-058E-49B2-9B1F-ACDA4C2A96D6}" destId="{D82E9017-3158-4F34-AE6D-EEE2620BC262}" srcOrd="10" destOrd="0" presId="urn:microsoft.com/office/officeart/2005/8/layout/list1"/>
    <dgm:cxn modelId="{6238071B-0F58-45A9-A924-856DF79888D5}" type="presParOf" srcId="{8E7BEC73-058E-49B2-9B1F-ACDA4C2A96D6}" destId="{5388AC4B-BABF-4186-9F58-1C629D1C48BD}" srcOrd="11" destOrd="0" presId="urn:microsoft.com/office/officeart/2005/8/layout/list1"/>
    <dgm:cxn modelId="{E887B695-4871-41D0-914C-291682117EC7}" type="presParOf" srcId="{8E7BEC73-058E-49B2-9B1F-ACDA4C2A96D6}" destId="{7515A184-A839-424E-9CB3-1D393B3E8A89}" srcOrd="12" destOrd="0" presId="urn:microsoft.com/office/officeart/2005/8/layout/list1"/>
    <dgm:cxn modelId="{FD610DE8-E921-40DA-A241-85A9C374A52C}" type="presParOf" srcId="{7515A184-A839-424E-9CB3-1D393B3E8A89}" destId="{C13E22FD-31C6-4598-8731-FD6E544F8BA1}" srcOrd="0" destOrd="0" presId="urn:microsoft.com/office/officeart/2005/8/layout/list1"/>
    <dgm:cxn modelId="{9FE816E2-C392-4FC8-B185-EF4326657123}" type="presParOf" srcId="{7515A184-A839-424E-9CB3-1D393B3E8A89}" destId="{B7C250D5-75C4-4E3F-93D0-B4EF0C25C82F}" srcOrd="1" destOrd="0" presId="urn:microsoft.com/office/officeart/2005/8/layout/list1"/>
    <dgm:cxn modelId="{B8C2C10B-3732-455F-9292-67C083584A3E}" type="presParOf" srcId="{8E7BEC73-058E-49B2-9B1F-ACDA4C2A96D6}" destId="{747FC61C-2E6B-4C8F-8775-C31FF8D3F478}" srcOrd="13" destOrd="0" presId="urn:microsoft.com/office/officeart/2005/8/layout/list1"/>
    <dgm:cxn modelId="{A606112D-36BD-4D6D-8964-C87451CE6919}" type="presParOf" srcId="{8E7BEC73-058E-49B2-9B1F-ACDA4C2A96D6}" destId="{3D9090CD-ED91-40F1-BF85-EB8AAEE635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503BA-9D2B-44B3-BD80-8516DD387F6D}">
      <dsp:nvSpPr>
        <dsp:cNvPr id="0" name=""/>
        <dsp:cNvSpPr/>
      </dsp:nvSpPr>
      <dsp:spPr>
        <a:xfrm>
          <a:off x="0" y="209954"/>
          <a:ext cx="5256583" cy="952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969" tIns="229108" rIns="4079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32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178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МБОУ СШ № 11 (начальные классы)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9954"/>
        <a:ext cx="5256583" cy="952875"/>
      </dsp:txXfrm>
    </dsp:sp>
    <dsp:sp modelId="{138C00B4-A2A9-4591-AC04-A9A366ADD812}">
      <dsp:nvSpPr>
        <dsp:cNvPr id="0" name=""/>
        <dsp:cNvSpPr/>
      </dsp:nvSpPr>
      <dsp:spPr>
        <a:xfrm>
          <a:off x="197085" y="45678"/>
          <a:ext cx="3679608" cy="32472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080" tIns="0" rIns="1390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Октябрьский территориальный округ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2937" y="61530"/>
        <a:ext cx="3647904" cy="293016"/>
      </dsp:txXfrm>
    </dsp:sp>
    <dsp:sp modelId="{E10D8C14-655C-4A62-96B7-A374DB26BAD8}">
      <dsp:nvSpPr>
        <dsp:cNvPr id="0" name=""/>
        <dsp:cNvSpPr/>
      </dsp:nvSpPr>
      <dsp:spPr>
        <a:xfrm>
          <a:off x="0" y="1384589"/>
          <a:ext cx="5256583" cy="51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969" tIns="229108" rIns="4079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113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84589"/>
        <a:ext cx="5256583" cy="519750"/>
      </dsp:txXfrm>
    </dsp:sp>
    <dsp:sp modelId="{925F9716-A080-4E20-A2A8-13BD8DCBCE42}">
      <dsp:nvSpPr>
        <dsp:cNvPr id="0" name=""/>
        <dsp:cNvSpPr/>
      </dsp:nvSpPr>
      <dsp:spPr>
        <a:xfrm>
          <a:off x="262829" y="1222229"/>
          <a:ext cx="3679608" cy="32472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-1000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080" tIns="0" rIns="1390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Ломоносовский территориальный округ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681" y="1238081"/>
        <a:ext cx="3647904" cy="293016"/>
      </dsp:txXfrm>
    </dsp:sp>
    <dsp:sp modelId="{3C72C343-A55D-4DB4-87ED-2E4A0A57E463}">
      <dsp:nvSpPr>
        <dsp:cNvPr id="0" name=""/>
        <dsp:cNvSpPr/>
      </dsp:nvSpPr>
      <dsp:spPr>
        <a:xfrm>
          <a:off x="0" y="2159792"/>
          <a:ext cx="5256583" cy="51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969" tIns="229108" rIns="4079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100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59792"/>
        <a:ext cx="5256583" cy="519750"/>
      </dsp:txXfrm>
    </dsp:sp>
    <dsp:sp modelId="{3F3092BD-223C-40B4-B3F4-4CEBF4542A80}">
      <dsp:nvSpPr>
        <dsp:cNvPr id="0" name=""/>
        <dsp:cNvSpPr/>
      </dsp:nvSpPr>
      <dsp:spPr>
        <a:xfrm>
          <a:off x="262829" y="1963739"/>
          <a:ext cx="3679608" cy="32472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080" tIns="0" rIns="1390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Исакогорский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территориальный округ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681" y="1979591"/>
        <a:ext cx="3647904" cy="293016"/>
      </dsp:txXfrm>
    </dsp:sp>
    <dsp:sp modelId="{8A337EE4-25B2-4613-8005-477FB20779B1}">
      <dsp:nvSpPr>
        <dsp:cNvPr id="0" name=""/>
        <dsp:cNvSpPr/>
      </dsp:nvSpPr>
      <dsp:spPr>
        <a:xfrm>
          <a:off x="0" y="2867609"/>
          <a:ext cx="5256583" cy="51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969" tIns="229108" rIns="4079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Детский сад № 186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67609"/>
        <a:ext cx="5256583" cy="519750"/>
      </dsp:txXfrm>
    </dsp:sp>
    <dsp:sp modelId="{F7F9D3CD-ED50-40C4-93FB-64C8E07D91D3}">
      <dsp:nvSpPr>
        <dsp:cNvPr id="0" name=""/>
        <dsp:cNvSpPr/>
      </dsp:nvSpPr>
      <dsp:spPr>
        <a:xfrm>
          <a:off x="262829" y="2705249"/>
          <a:ext cx="3679608" cy="32472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-3000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080" tIns="0" rIns="1390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Территориальный  округ Майская горка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681" y="2721101"/>
        <a:ext cx="3647904" cy="293016"/>
      </dsp:txXfrm>
    </dsp:sp>
    <dsp:sp modelId="{E1C37E23-4C45-473C-83D0-3CFE54D9FF98}">
      <dsp:nvSpPr>
        <dsp:cNvPr id="0" name=""/>
        <dsp:cNvSpPr/>
      </dsp:nvSpPr>
      <dsp:spPr>
        <a:xfrm>
          <a:off x="0" y="3609119"/>
          <a:ext cx="5256583" cy="51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969" tIns="229108" rIns="40796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МБДОУ ЦРР-детский сад № 173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609119"/>
        <a:ext cx="5256583" cy="519750"/>
      </dsp:txXfrm>
    </dsp:sp>
    <dsp:sp modelId="{383F3DFD-D8BE-488B-9639-310B4981DEFF}">
      <dsp:nvSpPr>
        <dsp:cNvPr id="0" name=""/>
        <dsp:cNvSpPr/>
      </dsp:nvSpPr>
      <dsp:spPr>
        <a:xfrm>
          <a:off x="262829" y="3446759"/>
          <a:ext cx="3679608" cy="32472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080" tIns="0" rIns="1390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Территориальный округ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Варавино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-Фактория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681" y="3462611"/>
        <a:ext cx="3647904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16E02-80A7-492B-ABF9-AD367C7C1482}">
      <dsp:nvSpPr>
        <dsp:cNvPr id="0" name=""/>
        <dsp:cNvSpPr/>
      </dsp:nvSpPr>
      <dsp:spPr>
        <a:xfrm>
          <a:off x="0" y="100689"/>
          <a:ext cx="8568952" cy="4349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Century Schoolbook" panose="02040604050505020304" pitchFamily="18" charset="0"/>
              <a:cs typeface="Times New Roman" panose="02020603050405020304" pitchFamily="18" charset="0"/>
            </a:rPr>
            <a:t>Цель проекта</a:t>
          </a:r>
          <a:endParaRPr lang="ru-RU" sz="2000" b="1" kern="1200" dirty="0">
            <a:latin typeface="Century Schoolbook" panose="02040604050505020304" pitchFamily="18" charset="0"/>
            <a:cs typeface="Times New Roman" panose="02020603050405020304" pitchFamily="18" charset="0"/>
          </a:endParaRPr>
        </a:p>
      </dsp:txBody>
      <dsp:txXfrm>
        <a:off x="21233" y="121922"/>
        <a:ext cx="8526486" cy="392496"/>
      </dsp:txXfrm>
    </dsp:sp>
    <dsp:sp modelId="{7178BA2E-6EC6-4112-BF2B-C098DE5008C2}">
      <dsp:nvSpPr>
        <dsp:cNvPr id="0" name=""/>
        <dsp:cNvSpPr/>
      </dsp:nvSpPr>
      <dsp:spPr>
        <a:xfrm>
          <a:off x="0" y="515653"/>
          <a:ext cx="856895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064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оказания практической и методической помощи образовательным учреждениям в организации работы по развитию движения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Baby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Skills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ранней профессиональной ориентации детей старшего дошкольного и младшего школьного возраста, демонстрация лучшего опыта работы образовательных учреждений.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15653"/>
        <a:ext cx="8568952" cy="1059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503BA-9D2B-44B3-BD80-8516DD387F6D}">
      <dsp:nvSpPr>
        <dsp:cNvPr id="0" name=""/>
        <dsp:cNvSpPr/>
      </dsp:nvSpPr>
      <dsp:spPr>
        <a:xfrm>
          <a:off x="0" y="430314"/>
          <a:ext cx="8161020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583184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первоначальные знания о профессии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0314"/>
        <a:ext cx="8161020" cy="926100"/>
      </dsp:txXfrm>
    </dsp:sp>
    <dsp:sp modelId="{138C00B4-A2A9-4591-AC04-A9A366ADD812}">
      <dsp:nvSpPr>
        <dsp:cNvPr id="0" name=""/>
        <dsp:cNvSpPr/>
      </dsp:nvSpPr>
      <dsp:spPr>
        <a:xfrm>
          <a:off x="408051" y="17034"/>
          <a:ext cx="5712714" cy="82656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Название и описание профессиональной компетенции 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400" y="57383"/>
        <a:ext cx="5632016" cy="745862"/>
      </dsp:txXfrm>
    </dsp:sp>
    <dsp:sp modelId="{E10D8C14-655C-4A62-96B7-A374DB26BAD8}">
      <dsp:nvSpPr>
        <dsp:cNvPr id="0" name=""/>
        <dsp:cNvSpPr/>
      </dsp:nvSpPr>
      <dsp:spPr>
        <a:xfrm>
          <a:off x="0" y="1938824"/>
          <a:ext cx="8161020" cy="1124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583184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перечень представлений и практических умений, которыми должен овладеть ребенок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38824"/>
        <a:ext cx="8161020" cy="1124550"/>
      </dsp:txXfrm>
    </dsp:sp>
    <dsp:sp modelId="{925F9716-A080-4E20-A2A8-13BD8DCBCE42}">
      <dsp:nvSpPr>
        <dsp:cNvPr id="0" name=""/>
        <dsp:cNvSpPr/>
      </dsp:nvSpPr>
      <dsp:spPr>
        <a:xfrm>
          <a:off x="408051" y="1507614"/>
          <a:ext cx="5712714" cy="82656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40958"/>
                <a:satOff val="-5040"/>
                <a:lumOff val="28042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240958"/>
                <a:satOff val="-5040"/>
                <a:lumOff val="28042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240958"/>
                <a:satOff val="-5040"/>
                <a:lumOff val="280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Спецификация стандарта (по стандартам </a:t>
          </a:r>
          <a:r>
            <a:rPr lang="ru-RU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WorldSkills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400" y="1547963"/>
        <a:ext cx="5632016" cy="745862"/>
      </dsp:txXfrm>
    </dsp:sp>
    <dsp:sp modelId="{D82E9017-3158-4F34-AE6D-EEE2620BC262}">
      <dsp:nvSpPr>
        <dsp:cNvPr id="0" name=""/>
        <dsp:cNvSpPr/>
      </dsp:nvSpPr>
      <dsp:spPr>
        <a:xfrm>
          <a:off x="0" y="3609924"/>
          <a:ext cx="8161020" cy="134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583184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представлены задания, связанных с осведомленностью ребенка о профессии, подготовка и проведение конкурсного задания (фрагмент занятия по безопасности дорожного движения)</a:t>
          </a:r>
          <a:endParaRPr lang="ru-RU" sz="1600" kern="1200" dirty="0"/>
        </a:p>
      </dsp:txBody>
      <dsp:txXfrm>
        <a:off x="0" y="3609924"/>
        <a:ext cx="8161020" cy="1345050"/>
      </dsp:txXfrm>
    </dsp:sp>
    <dsp:sp modelId="{B59DC34B-65D5-4857-A50B-DE36A21091E2}">
      <dsp:nvSpPr>
        <dsp:cNvPr id="0" name=""/>
        <dsp:cNvSpPr/>
      </dsp:nvSpPr>
      <dsp:spPr>
        <a:xfrm>
          <a:off x="408051" y="3196644"/>
          <a:ext cx="5712714" cy="82656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40958"/>
                <a:satOff val="-5040"/>
                <a:lumOff val="28042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240958"/>
                <a:satOff val="-5040"/>
                <a:lumOff val="28042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240958"/>
                <a:satOff val="-5040"/>
                <a:lumOff val="280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Конкурсное задание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8400" y="3236993"/>
        <a:ext cx="5632016" cy="745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503BA-9D2B-44B3-BD80-8516DD387F6D}">
      <dsp:nvSpPr>
        <dsp:cNvPr id="0" name=""/>
        <dsp:cNvSpPr/>
      </dsp:nvSpPr>
      <dsp:spPr>
        <a:xfrm>
          <a:off x="0" y="323496"/>
          <a:ext cx="8161020" cy="7331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395732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критерии</a:t>
          </a:r>
          <a:r>
            <a:rPr lang="ru-RU" sz="16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оценки, оценка каждого модуля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23496"/>
        <a:ext cx="8161020" cy="733162"/>
      </dsp:txXfrm>
    </dsp:sp>
    <dsp:sp modelId="{138C00B4-A2A9-4591-AC04-A9A366ADD812}">
      <dsp:nvSpPr>
        <dsp:cNvPr id="0" name=""/>
        <dsp:cNvSpPr/>
      </dsp:nvSpPr>
      <dsp:spPr>
        <a:xfrm>
          <a:off x="408051" y="43056"/>
          <a:ext cx="5712714" cy="56088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выполнения конкурсного задания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5431" y="70436"/>
        <a:ext cx="5657954" cy="506120"/>
      </dsp:txXfrm>
    </dsp:sp>
    <dsp:sp modelId="{E10D8C14-655C-4A62-96B7-A374DB26BAD8}">
      <dsp:nvSpPr>
        <dsp:cNvPr id="0" name=""/>
        <dsp:cNvSpPr/>
      </dsp:nvSpPr>
      <dsp:spPr>
        <a:xfrm>
          <a:off x="0" y="1451865"/>
          <a:ext cx="8161020" cy="942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180719"/>
              <a:satOff val="-3780"/>
              <a:lumOff val="210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395732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наименование, технические характеристики, количество оборудования, необходимого для выполнения конкурсных заданий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51865"/>
        <a:ext cx="8161020" cy="942637"/>
      </dsp:txXfrm>
    </dsp:sp>
    <dsp:sp modelId="{925F9716-A080-4E20-A2A8-13BD8DCBCE42}">
      <dsp:nvSpPr>
        <dsp:cNvPr id="0" name=""/>
        <dsp:cNvSpPr/>
      </dsp:nvSpPr>
      <dsp:spPr>
        <a:xfrm>
          <a:off x="385240" y="1126116"/>
          <a:ext cx="5712714" cy="56088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80719"/>
                <a:satOff val="-3780"/>
                <a:lumOff val="21031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180719"/>
                <a:satOff val="-3780"/>
                <a:lumOff val="21031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180719"/>
                <a:satOff val="-3780"/>
                <a:lumOff val="2103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Инфраструктурный лист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620" y="1153496"/>
        <a:ext cx="5657954" cy="506120"/>
      </dsp:txXfrm>
    </dsp:sp>
    <dsp:sp modelId="{D82E9017-3158-4F34-AE6D-EEE2620BC262}">
      <dsp:nvSpPr>
        <dsp:cNvPr id="0" name=""/>
        <dsp:cNvSpPr/>
      </dsp:nvSpPr>
      <dsp:spPr>
        <a:xfrm>
          <a:off x="0" y="2765376"/>
          <a:ext cx="8161020" cy="1047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361437"/>
              <a:satOff val="-7560"/>
              <a:lumOff val="420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395732" rIns="63338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инструктаж по технике безопасности, средства индивидуальной защиты, знаки безопасности</a:t>
          </a:r>
          <a:endParaRPr lang="ru-RU" sz="1900" kern="1200" dirty="0"/>
        </a:p>
      </dsp:txBody>
      <dsp:txXfrm>
        <a:off x="0" y="2765376"/>
        <a:ext cx="8161020" cy="1047375"/>
      </dsp:txXfrm>
    </dsp:sp>
    <dsp:sp modelId="{B59DC34B-65D5-4857-A50B-DE36A21091E2}">
      <dsp:nvSpPr>
        <dsp:cNvPr id="0" name=""/>
        <dsp:cNvSpPr/>
      </dsp:nvSpPr>
      <dsp:spPr>
        <a:xfrm>
          <a:off x="408051" y="2484936"/>
          <a:ext cx="5712714" cy="56088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61437"/>
                <a:satOff val="-7560"/>
                <a:lumOff val="42063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361437"/>
                <a:satOff val="-7560"/>
                <a:lumOff val="42063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361437"/>
                <a:satOff val="-7560"/>
                <a:lumOff val="4206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Техника безопасности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5431" y="2512316"/>
        <a:ext cx="5657954" cy="506120"/>
      </dsp:txXfrm>
    </dsp:sp>
    <dsp:sp modelId="{3D9090CD-ED91-40F1-BF85-EB8AAEE63572}">
      <dsp:nvSpPr>
        <dsp:cNvPr id="0" name=""/>
        <dsp:cNvSpPr/>
      </dsp:nvSpPr>
      <dsp:spPr>
        <a:xfrm>
          <a:off x="0" y="4195791"/>
          <a:ext cx="8161020" cy="7331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50000"/>
              <a:hueOff val="180719"/>
              <a:satOff val="-3780"/>
              <a:lumOff val="2103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3386" tIns="395732" rIns="63338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схема расположения оборудования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95791"/>
        <a:ext cx="8161020" cy="733162"/>
      </dsp:txXfrm>
    </dsp:sp>
    <dsp:sp modelId="{B7C250D5-75C4-4E3F-93D0-B4EF0C25C82F}">
      <dsp:nvSpPr>
        <dsp:cNvPr id="0" name=""/>
        <dsp:cNvSpPr/>
      </dsp:nvSpPr>
      <dsp:spPr>
        <a:xfrm>
          <a:off x="408051" y="3915351"/>
          <a:ext cx="5712714" cy="56088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180719"/>
                <a:satOff val="-3780"/>
                <a:lumOff val="21031"/>
                <a:alphaOff val="0"/>
                <a:tint val="50000"/>
                <a:satMod val="300000"/>
              </a:schemeClr>
            </a:gs>
            <a:gs pos="35000">
              <a:schemeClr val="accent1">
                <a:shade val="50000"/>
                <a:hueOff val="180719"/>
                <a:satOff val="-3780"/>
                <a:lumOff val="21031"/>
                <a:alphaOff val="0"/>
                <a:tint val="37000"/>
                <a:satMod val="300000"/>
              </a:schemeClr>
            </a:gs>
            <a:gs pos="100000">
              <a:schemeClr val="accent1">
                <a:shade val="50000"/>
                <a:hueOff val="180719"/>
                <a:satOff val="-3780"/>
                <a:lumOff val="2103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27" tIns="0" rIns="2159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 застройки соревновательной площадки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5431" y="3942731"/>
        <a:ext cx="5657954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7E956-9445-4382-95F3-444E67ADF993}" type="datetimeFigureOut">
              <a:rPr lang="ru-RU"/>
              <a:pPr>
                <a:defRPr/>
              </a:pPr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EB703-72AE-4E24-BF8B-A80C14900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0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1"/>
          <p:cNvPicPr>
            <a:picLocks noChangeAspect="1"/>
          </p:cNvPicPr>
          <p:nvPr/>
        </p:nvPicPr>
        <p:blipFill>
          <a:blip r:embed="rId2"/>
          <a:srcRect r="77956"/>
          <a:stretch>
            <a:fillRect/>
          </a:stretch>
        </p:blipFill>
        <p:spPr bwMode="auto">
          <a:xfrm>
            <a:off x="28575" y="63500"/>
            <a:ext cx="6080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514350" y="128588"/>
            <a:ext cx="3802063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500" b="1" dirty="0">
                <a:latin typeface="PT Sans"/>
              </a:rPr>
              <a:t>Администрация города Архангельска</a:t>
            </a:r>
          </a:p>
          <a:p>
            <a:r>
              <a:rPr lang="ru-RU" sz="1500" b="1" dirty="0">
                <a:latin typeface="PT Sans"/>
              </a:rPr>
              <a:t>Департамент образования</a:t>
            </a:r>
          </a:p>
        </p:txBody>
      </p:sp>
      <p:pic>
        <p:nvPicPr>
          <p:cNvPr id="1536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3713163"/>
            <a:ext cx="7059613" cy="314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85725" y="1125538"/>
            <a:ext cx="88868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Муниципальный проект</a:t>
            </a:r>
            <a:br>
              <a:rPr lang="ru-RU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"CHILD </a:t>
            </a:r>
            <a:r>
              <a:rPr lang="ru-RU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ru-RU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SKILLS"</a:t>
            </a:r>
          </a:p>
          <a:p>
            <a:pPr algn="ctr"/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стандартам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WorldSkills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Прямоугольник 1"/>
          <p:cNvSpPr>
            <a:spLocks noChangeArrowheads="1"/>
          </p:cNvSpPr>
          <p:nvPr/>
        </p:nvSpPr>
        <p:spPr bwMode="auto">
          <a:xfrm>
            <a:off x="2286000" y="2767013"/>
            <a:ext cx="66262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 b="1" dirty="0">
                <a:latin typeface="Century Schoolbook" pitchFamily="18" charset="0"/>
              </a:rPr>
              <a:t>Ерыкалова Елена Станиславовна, </a:t>
            </a:r>
          </a:p>
          <a:p>
            <a:pPr algn="r"/>
            <a:r>
              <a:rPr lang="ru-RU" sz="1600" b="1" dirty="0">
                <a:latin typeface="Century Schoolbook" pitchFamily="18" charset="0"/>
              </a:rPr>
              <a:t>заместитель директора департамента образования </a:t>
            </a:r>
          </a:p>
          <a:p>
            <a:pPr algn="r"/>
            <a:r>
              <a:rPr lang="ru-RU" sz="1600" b="1" dirty="0">
                <a:latin typeface="Century Schoolbook" pitchFamily="18" charset="0"/>
              </a:rPr>
              <a:t>Администрации муниципального </a:t>
            </a:r>
          </a:p>
          <a:p>
            <a:pPr algn="r"/>
            <a:r>
              <a:rPr lang="ru-RU" sz="1600" b="1" dirty="0">
                <a:latin typeface="Century Schoolbook" pitchFamily="18" charset="0"/>
              </a:rPr>
              <a:t>образования </a:t>
            </a:r>
            <a:r>
              <a:rPr lang="ru-RU" sz="1600" b="1" dirty="0" smtClean="0">
                <a:latin typeface="Century Schoolbook" pitchFamily="18" charset="0"/>
              </a:rPr>
              <a:t>"Город Архангельск</a:t>
            </a:r>
            <a:r>
              <a:rPr lang="ru-RU" sz="1600" b="1" dirty="0" smtClean="0">
                <a:solidFill>
                  <a:srgbClr val="595959"/>
                </a:solidFill>
                <a:latin typeface="Century Schoolbook" pitchFamily="18" charset="0"/>
              </a:rPr>
              <a:t>"</a:t>
            </a: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44463"/>
            <a:ext cx="1485131" cy="1485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60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ChangeArrowheads="1"/>
          </p:cNvSpPr>
          <p:nvPr/>
        </p:nvSpPr>
        <p:spPr bwMode="auto">
          <a:xfrm>
            <a:off x="6552604" y="4864308"/>
            <a:ext cx="206223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  <a:latin typeface="Times New Roman" pitchFamily="18" charset="0"/>
              </a:rPr>
              <a:t>Срок реализации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  <a:latin typeface="Times New Roman" pitchFamily="18" charset="0"/>
              </a:rPr>
              <a:t>проекта:</a:t>
            </a:r>
            <a:r>
              <a:rPr lang="ru-RU" b="1" dirty="0">
                <a:latin typeface="Times New Roman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10.01.2022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</a:rPr>
              <a:t>–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31.12.2022</a:t>
            </a:r>
            <a:endParaRPr lang="ru-RU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60648"/>
            <a:ext cx="1341115" cy="134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2" t="13828" r="36435" b="6734"/>
          <a:stretch/>
        </p:blipFill>
        <p:spPr bwMode="auto">
          <a:xfrm>
            <a:off x="899592" y="931205"/>
            <a:ext cx="4824536" cy="566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3" y="116632"/>
            <a:ext cx="3822700" cy="675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23" y="99047"/>
            <a:ext cx="6032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0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3" y="116632"/>
            <a:ext cx="3822700" cy="675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4" y="116632"/>
            <a:ext cx="6032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060" y="116632"/>
            <a:ext cx="1269107" cy="126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" t="6224" r="8621" b="3383"/>
          <a:stretch/>
        </p:blipFill>
        <p:spPr bwMode="auto">
          <a:xfrm>
            <a:off x="221134" y="1700808"/>
            <a:ext cx="8142399" cy="498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34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4081110523"/>
              </p:ext>
            </p:extLst>
          </p:nvPr>
        </p:nvGraphicFramePr>
        <p:xfrm>
          <a:off x="107504" y="2492896"/>
          <a:ext cx="525658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164412634"/>
              </p:ext>
            </p:extLst>
          </p:nvPr>
        </p:nvGraphicFramePr>
        <p:xfrm>
          <a:off x="251520" y="908720"/>
          <a:ext cx="8568952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03648" y="190381"/>
            <a:ext cx="6030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"CHILD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SKILLS"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стандартам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WorldSkills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\\cfs2\dfs\Documents\DO\dokis\public\Ерыкалова Е.С\РАЗВИТИЕ\Проекты\2022\на сайт\1. CHILD AND SKILLS\Эмблема проекта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0"/>
            <a:ext cx="980728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80112" y="2368830"/>
            <a:ext cx="33123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воспитание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одежды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аксессуаров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северной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росписи)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Парикмахерское искусство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Гончарное дело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628" y="4913400"/>
            <a:ext cx="2637336" cy="1760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4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 r="77956"/>
          <a:stretch>
            <a:fillRect/>
          </a:stretch>
        </p:blipFill>
        <p:spPr bwMode="auto">
          <a:xfrm>
            <a:off x="28575" y="63500"/>
            <a:ext cx="6080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514350" y="128588"/>
            <a:ext cx="35290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PT Sans"/>
              </a:rPr>
              <a:t>Администрация города Архангельска</a:t>
            </a:r>
          </a:p>
          <a:p>
            <a:r>
              <a:rPr lang="ru-RU" sz="1400" b="1">
                <a:latin typeface="PT Sans"/>
              </a:rPr>
              <a:t>Департамент образования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32581" y="727075"/>
            <a:ext cx="85128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описание компетенции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016289522"/>
              </p:ext>
            </p:extLst>
          </p:nvPr>
        </p:nvGraphicFramePr>
        <p:xfrm>
          <a:off x="514350" y="1412776"/>
          <a:ext cx="8161020" cy="4972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335" y="215529"/>
            <a:ext cx="9810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1"/>
          <p:cNvPicPr>
            <a:picLocks noChangeAspect="1"/>
          </p:cNvPicPr>
          <p:nvPr/>
        </p:nvPicPr>
        <p:blipFill>
          <a:blip r:embed="rId2"/>
          <a:srcRect r="77956"/>
          <a:stretch>
            <a:fillRect/>
          </a:stretch>
        </p:blipFill>
        <p:spPr bwMode="auto">
          <a:xfrm>
            <a:off x="28575" y="63500"/>
            <a:ext cx="6080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514350" y="128588"/>
            <a:ext cx="35290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latin typeface="PT Sans"/>
              </a:rPr>
              <a:t>Администрация города Архангельска</a:t>
            </a:r>
          </a:p>
          <a:p>
            <a:r>
              <a:rPr lang="ru-RU" sz="1400" b="1">
                <a:latin typeface="PT Sans"/>
              </a:rPr>
              <a:t>Департамент образования</a:t>
            </a: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32581" y="727075"/>
            <a:ext cx="85128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описание компетенции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70099324"/>
              </p:ext>
            </p:extLst>
          </p:nvPr>
        </p:nvGraphicFramePr>
        <p:xfrm>
          <a:off x="514350" y="1412776"/>
          <a:ext cx="8161020" cy="4972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78107"/>
            <a:ext cx="9810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8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6"/>
          <p:cNvSpPr>
            <a:spLocks noGrp="1"/>
          </p:cNvSpPr>
          <p:nvPr>
            <p:ph type="title"/>
          </p:nvPr>
        </p:nvSpPr>
        <p:spPr>
          <a:xfrm>
            <a:off x="467544" y="26946"/>
            <a:ext cx="7488832" cy="95436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</a:rPr>
              <a:t>План-график реализации муниципального проекта                        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</a:rPr>
              <a:t>CHILD AND SKILLS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21684" name="Group 18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7531175"/>
              </p:ext>
            </p:extLst>
          </p:nvPr>
        </p:nvGraphicFramePr>
        <p:xfrm>
          <a:off x="251520" y="981306"/>
          <a:ext cx="8712968" cy="5713064"/>
        </p:xfrm>
        <a:graphic>
          <a:graphicData uri="http://schemas.openxmlformats.org/drawingml/2006/table">
            <a:tbl>
              <a:tblPr/>
              <a:tblGrid>
                <a:gridCol w="301360"/>
                <a:gridCol w="829755"/>
                <a:gridCol w="5061573"/>
                <a:gridCol w="2520280"/>
              </a:tblGrid>
              <a:tr h="6619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 2022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"Дошкольное воспитание"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МБДОУ Детский сад № 32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 2022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"Безопасность дорожного движения"</a:t>
                      </a:r>
                      <a:endParaRPr lang="ru-RU" sz="1400" b="1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Детский сад № 113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 2022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"Парикмахерское искусство"</a:t>
                      </a:r>
                      <a:endParaRPr lang="ru-RU" sz="1400" b="1" dirty="0" smtClean="0"/>
                    </a:p>
                    <a:p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МБДОУ Детский сад №  178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2022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"Дизайн одежды и аксессуаров" (на основе северной росписи)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МБДОУ ЦРР-детский сад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173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44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"Гончарное дело"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МБДОУ Детский сад №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454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 2022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Апробация проекта "CHILD AND SKILLS" в образовательных учреждениях по компетенции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"Лабораторный химический анализ"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МБДОУ Детский сад № 186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027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Ноябрь-декабрь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Электронный банк авторских пособий и дидактических игр по формированию у детей старшего дошкольного и младшего школьного возраста начальных профессиональных навыков по изученным компетенциям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278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1"/>
          <p:cNvPicPr>
            <a:picLocks noChangeAspect="1"/>
          </p:cNvPicPr>
          <p:nvPr/>
        </p:nvPicPr>
        <p:blipFill>
          <a:blip r:embed="rId2"/>
          <a:srcRect r="77956"/>
          <a:stretch>
            <a:fillRect/>
          </a:stretch>
        </p:blipFill>
        <p:spPr bwMode="auto">
          <a:xfrm>
            <a:off x="28575" y="63500"/>
            <a:ext cx="6080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514350" y="128588"/>
            <a:ext cx="35290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>
                <a:latin typeface="PT Sans"/>
              </a:rPr>
              <a:t>Администрация города Архангельска</a:t>
            </a:r>
          </a:p>
          <a:p>
            <a:r>
              <a:rPr lang="ru-RU" sz="1400" b="1" dirty="0">
                <a:latin typeface="PT Sans"/>
              </a:rPr>
              <a:t>Департамент образования</a:t>
            </a:r>
          </a:p>
        </p:txBody>
      </p:sp>
      <p:sp>
        <p:nvSpPr>
          <p:cNvPr id="23555" name="Заголовок 1"/>
          <p:cNvSpPr>
            <a:spLocks noGrp="1"/>
          </p:cNvSpPr>
          <p:nvPr>
            <p:ph type="title"/>
          </p:nvPr>
        </p:nvSpPr>
        <p:spPr>
          <a:xfrm>
            <a:off x="360989" y="1340768"/>
            <a:ext cx="8229600" cy="77509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банк 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авторских пособий и дидактических игр по формированию у детей старшего дошкольного и младшего школьного возраста начальных профессиональных навыков по изученным компетенциям </a:t>
            </a:r>
            <a:endParaRPr lang="ru-RU" alt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3204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авторские дидактические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 дидактические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игры, электронные тренажеры, интерактивные плакаты и др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схемы, модели;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лэп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-буки и другое.</a:t>
            </a:r>
          </a:p>
          <a:p>
            <a:pPr marL="0" indent="45720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авторским дидактическим продуктам.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Дидактический продукт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представлен в натуральном виде. Электронные дидактические пособия могут быть разработаны с использованием программного обеспечения для создания презентаций, сервисов сети Интернет или в формате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сопровождающее дидактический продукт, должно быть направлено на пояснение целей, задач дидактического продукта, рекомендаций по его использованию в практике. Методическое описание оформляется в соответствии со следующей структурой: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 (цель, задачи);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использованию в практике работы с детьми и/или родителями;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21912"/>
            <a:ext cx="9810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9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527</Words>
  <Application>Microsoft Office PowerPoint</Application>
  <PresentationFormat>Экран (4:3)</PresentationFormat>
  <Paragraphs>104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План-график реализации муниципального проекта                         " CHILD AND SKILLS " </vt:lpstr>
      <vt:lpstr>Электронный банк авторских пособий и дидактических игр по формированию у детей старшего дошкольного и младшего школьного возраста начальных профессиональных навыков по изученным компетенциям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Участники муниципального проекта</dc:title>
  <dc:creator>Галина Николаевна Миронова</dc:creator>
  <cp:lastModifiedBy>Галина Николаевна Миронова</cp:lastModifiedBy>
  <cp:revision>22</cp:revision>
  <dcterms:created xsi:type="dcterms:W3CDTF">2022-01-24T13:25:31Z</dcterms:created>
  <dcterms:modified xsi:type="dcterms:W3CDTF">2022-02-03T09:36:24Z</dcterms:modified>
</cp:coreProperties>
</file>